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1" r:id="rId2"/>
    <p:sldId id="922" r:id="rId3"/>
    <p:sldId id="923" r:id="rId4"/>
    <p:sldId id="924" r:id="rId5"/>
    <p:sldId id="925" r:id="rId6"/>
    <p:sldId id="926" r:id="rId7"/>
    <p:sldId id="927" r:id="rId8"/>
    <p:sldId id="9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2EF2-A31F-02B8-6ABC-F35E3FB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42321-BAD8-BFE2-B143-6DACCACC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79F07-2A6D-50E8-E183-B436E6B8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CFF01-2863-53DB-02C4-3481793A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36A7-34CC-22A7-07CA-401BDBCA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8A20-0294-8484-010A-5814C2E4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C7D35-0BEB-66E0-F885-2A925026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09632-33F4-920D-76DB-23BFBD94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C90C-BCFF-5B2A-D8EE-3411A2AC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778E-26E2-EB17-FC57-9B1D87FD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B0839-4226-E6A5-E87B-F06B37C71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5AF94-B692-8452-5A2F-4881D257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E4D1-C357-0B59-845C-57F30A1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922A-0913-A87B-F9FF-8A1AFCAF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4A99-3F1F-BB2B-E252-B59F4E71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FAE4-787E-D132-047C-EC6A249F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229C1-687F-E662-5522-519C8D50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3939-747D-0A94-F152-F918769B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A0D3-0D88-1F71-0FCB-53DDCECF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4DA6-DE04-FEB3-B89D-13123DC8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3507-BA8A-DD4D-C91E-2BEA83B6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EC194-9979-F233-CEE6-186E82F8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2F35C-6035-6208-6322-95A0B232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4937-247E-DA15-A56E-51DE061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48B1B-01CB-DAA2-FBD3-A2A2F44C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02A6-7DE0-21A8-6DB6-B3C23405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3F42-7F3C-92C5-85C4-2ECE53E4D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D2318-5F30-AB39-F593-B5714505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7EEDB-6734-38FD-2024-FC3A1EEE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8C5EE-07B2-D583-805B-9EBF0EA6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3C7C-4B5A-D1BB-BF90-955F67A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E3D4-0DB5-5B87-F681-FA1BC639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ADCFF-20C7-465F-5783-7927584B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4C4A4-B210-8BD8-C730-E5182773B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80E15-BB5F-DC5F-EBA8-DAA69643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10C4C-EB64-7817-AC40-F5677764E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939A4-8EDE-EF7E-F893-919326E9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3C873-9AFF-EC47-2BC1-607608F1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2FE3F-CEDF-7F7C-4764-C6E6A328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E79A-CC22-F19D-0FB0-F597F9B0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75FF7-CDED-7116-365D-9B242E94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0DEB-6E14-3993-7D3A-8B476554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20A94-32CD-58DE-B5AD-1B34E2D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F0917-65A2-9E52-1B08-D215849C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D167C-9610-E53B-1F40-5EDC3FFB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AF5E8-A5AD-B527-1FEB-58F67592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5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8EC1-797E-3139-CAF0-1F19300E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B99C-1F09-0325-0149-D104414A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EF1D-82EA-6AFF-D907-7D69B112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0B49-C985-B708-AF22-9C5480D1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0A3DC-42AC-B97C-9EF3-2DA79D0F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65A89-6FB3-B6CD-4802-B6081148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5B1D-B48B-372F-C547-A3CCA72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815D1-469E-F9A1-A6A6-7AF20B712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9BD6-7D8F-D67B-BAC9-11B9BAB3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124B2-E75D-4941-C0AD-543869CA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BB923-2006-52D8-0403-D79B707A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08867-C101-C41E-3C06-D0D8E083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CD575-A860-9F7D-EB03-45B3F30A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53686-3274-BBB6-6A19-E95344FA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B97AF-9ABE-36A4-2095-6A87E8683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B6BD9-37AB-4261-8425-A18AF0712A7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F254-887B-F478-6F67-BA587C2D6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5D4DD-B0CC-3F4A-0C52-E0046A3C5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046B7-A58F-47E2-BBC3-D5298652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9C923-7F92-4F35-B099-729AE5CB7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121919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Zaaj</a:t>
            </a:r>
            <a:r>
              <a:rPr kumimoji="0" lang="en-US" sz="72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#92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yuav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nyob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moog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le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txhis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”</a:t>
            </a:r>
            <a:endParaRPr kumimoji="0" lang="en-US" sz="7200" b="0" i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92 MESXAYA">
            <a:hlinkClick r:id="" action="ppaction://media"/>
            <a:extLst>
              <a:ext uri="{FF2B5EF4-FFF2-40B4-BE49-F238E27FC236}">
                <a16:creationId xmlns:a16="http://schemas.microsoft.com/office/drawing/2014/main" id="{069C6136-0139-4B9E-B7BD-29037D70B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2400"/>
            <a:ext cx="1219199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yuav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nyob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moog le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txhis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suavdlawg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txhaj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le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qhuas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( x2 )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4800"/>
            <a:ext cx="121919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2. Vim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Nwg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tug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Mexiyas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tug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kws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paab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dlim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kev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tuag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( x2 )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81000"/>
            <a:ext cx="121919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3.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Koj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txuj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kev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vaam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haleluyas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qhuas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( x2 )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14600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14295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2400"/>
            <a:ext cx="1219199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yuav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nyob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moog le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txhis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suavdlawg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txhaj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le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qhuas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( x2 )</a:t>
            </a:r>
          </a:p>
        </p:txBody>
      </p:sp>
    </p:spTree>
    <p:extLst>
      <p:ext uri="{BB962C8B-B14F-4D97-AF65-F5344CB8AC3E}">
        <p14:creationId xmlns:p14="http://schemas.microsoft.com/office/powerpoint/2010/main" val="111624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4800"/>
            <a:ext cx="121919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2. Vim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Nwg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tug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Mexiyas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tug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kws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paab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dlim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kev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tuag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( x2 )</a:t>
            </a:r>
          </a:p>
        </p:txBody>
      </p:sp>
    </p:spTree>
    <p:extLst>
      <p:ext uri="{BB962C8B-B14F-4D97-AF65-F5344CB8AC3E}">
        <p14:creationId xmlns:p14="http://schemas.microsoft.com/office/powerpoint/2010/main" val="246663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81000"/>
            <a:ext cx="121919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3.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Koj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yog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txuj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kev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vaam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haleluyas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qhuas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Vaajtswv</a:t>
            </a:r>
            <a:r>
              <a:rPr kumimoji="0" lang="en-US" sz="80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( x2 )</a:t>
            </a:r>
          </a:p>
        </p:txBody>
      </p:sp>
    </p:spTree>
    <p:extLst>
      <p:ext uri="{BB962C8B-B14F-4D97-AF65-F5344CB8AC3E}">
        <p14:creationId xmlns:p14="http://schemas.microsoft.com/office/powerpoint/2010/main" val="266689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2025-01-22T16:39:27Z</dcterms:created>
  <dcterms:modified xsi:type="dcterms:W3CDTF">2025-01-22T16:39:53Z</dcterms:modified>
</cp:coreProperties>
</file>