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921" r:id="rId2"/>
    <p:sldId id="922" r:id="rId3"/>
    <p:sldId id="923" r:id="rId4"/>
    <p:sldId id="924" r:id="rId5"/>
    <p:sldId id="925" r:id="rId6"/>
    <p:sldId id="926" r:id="rId7"/>
    <p:sldId id="927" r:id="rId8"/>
    <p:sldId id="92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38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12EF2-A31F-02B8-6ABC-F35E3FB467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D42321-BAD8-BFE2-B143-6DACCACC3B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D79F07-2A6D-50E8-E183-B436E6B87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B6BD9-37AB-4261-8425-A18AF0712A7C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2CFF01-2863-53DB-02C4-3481793A3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836A7-34CC-22A7-07CA-401BDBCA4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046B7-A58F-47E2-BBC3-D52986523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82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DFAE4-787E-D132-047C-EC6A249FB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D229C1-687F-E662-5522-519C8D50B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AA3939-747D-0A94-F152-F918769B5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B6BD9-37AB-4261-8425-A18AF0712A7C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58A0D3-0D88-1F71-0FCB-53DDCECF8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054DA6-DE04-FEB3-B89D-13123DC8D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046B7-A58F-47E2-BBC3-D52986523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445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63507-BA8A-DD4D-C91E-2BEA83B63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5EC194-9979-F233-CEE6-186E82F877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42F35C-6035-6208-6322-95A0B2329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B6BD9-37AB-4261-8425-A18AF0712A7C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8F4937-247E-DA15-A56E-51DE06138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A48B1B-01CB-DAA2-FBD3-A2A2F44C1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046B7-A58F-47E2-BBC3-D52986523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801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602A6-7DE0-21A8-6DB6-B3C23405B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B93F42-7F3C-92C5-85C4-2ECE53E4D7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DD2318-5F30-AB39-F593-B5714505A2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E7EEDB-6734-38FD-2024-FC3A1EEE9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B6BD9-37AB-4261-8425-A18AF0712A7C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E8C5EE-07B2-D583-805B-9EBF0EA61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683C7C-4B5A-D1BB-BF90-955F67AA4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046B7-A58F-47E2-BBC3-D52986523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711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BE3D4-0DB5-5B87-F681-FA1BC639F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4ADCFF-20C7-465F-5783-7927584BDE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24C4A4-B210-8BD8-C730-E5182773BF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780E15-BB5F-DC5F-EBA8-DAA696438D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D10C4C-EB64-7817-AC40-F5677764E8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4939A4-8EDE-EF7E-F893-919326E90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B6BD9-37AB-4261-8425-A18AF0712A7C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33C873-9AFF-EC47-2BC1-607608F1B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A2FE3F-CEDF-7F7C-4764-C6E6A328F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046B7-A58F-47E2-BBC3-D52986523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800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0E79A-CC22-F19D-0FB0-F597F9B09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375FF7-CDED-7116-365D-9B242E944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B6BD9-37AB-4261-8425-A18AF0712A7C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230DEB-6E14-3993-7D3A-8B4765549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A20A94-32CD-58DE-B5AD-1B34E2DFB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046B7-A58F-47E2-BBC3-D52986523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084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7F0917-65A2-9E52-1B08-D215849C9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B6BD9-37AB-4261-8425-A18AF0712A7C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1D167C-9610-E53B-1F40-5EDC3FFB6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7AF5E8-A5AD-B527-1FEB-58F675920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046B7-A58F-47E2-BBC3-D52986523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351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F8EC1-797E-3139-CAF0-1F19300E0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2FB99C-1F09-0325-0149-D104414A9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8FEF1D-82EA-6AFF-D907-7D69B112A2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050B49-C985-B708-AF22-9C5480D1D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B6BD9-37AB-4261-8425-A18AF0712A7C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90A3DC-42AC-B97C-9EF3-2DA79D0F9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D65A89-6FB3-B6CD-4802-B60811485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046B7-A58F-47E2-BBC3-D52986523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679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B5B1D-B48B-372F-C547-A3CCA7247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A815D1-469E-F9A1-A6A6-7AF20B7127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8C9BD6-7D8F-D67B-BAC9-11B9BAB30D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4124B2-E75D-4941-C0AD-543869CA0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B6BD9-37AB-4261-8425-A18AF0712A7C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1BB923-2006-52D8-0403-D79B707A5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608867-C101-C41E-3C06-D0D8E0836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046B7-A58F-47E2-BBC3-D52986523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349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48A20-0294-8484-010A-5814C2E48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4C7D35-0BEB-66E0-F885-2A925026F2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309632-33F4-920D-76DB-23BFBD945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B6BD9-37AB-4261-8425-A18AF0712A7C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BC90C-BCFF-5B2A-D8EE-3411A2AC3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EE778E-26E2-EB17-FC57-9B1D87FD3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046B7-A58F-47E2-BBC3-D52986523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159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6B0839-4226-E6A5-E87B-F06B37C717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E5AF94-B692-8452-5A2F-4881D25747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D7E4D1-C357-0B59-845C-57F30A104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B6BD9-37AB-4261-8425-A18AF0712A7C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1E922A-0913-A87B-F9FF-8A1AFCAF4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084A99-3F1F-BB2B-E252-B59F4E711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046B7-A58F-47E2-BBC3-D52986523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783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8CD575-A860-9F7D-EB03-45B3F30A4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753686-3274-BBB6-6A19-E95344FAC7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B97AF-9ABE-36A4-2095-6A87E86834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DB6BD9-37AB-4261-8425-A18AF0712A7C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55F254-887B-F478-6F67-BA587C2D60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A5D4DD-B0CC-3F4A-0C52-E0046A3C5E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8046B7-A58F-47E2-BBC3-D529865233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257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79C923-7F92-4F35-B099-729AE5CB79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85800"/>
            <a:ext cx="12191999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Zaaj</a:t>
            </a:r>
            <a:r>
              <a:rPr kumimoji="0" lang="en-US" sz="72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#92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0" i="0" u="none" strike="noStrike" kern="1200" cap="none" spc="0" normalizeH="0" baseline="0" noProof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1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“</a:t>
            </a:r>
            <a:r>
              <a:rPr kumimoji="0" lang="en-US" sz="7200" b="1" i="1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Vaajtswv</a:t>
            </a:r>
            <a:r>
              <a:rPr kumimoji="0" lang="en-US" sz="7200" b="1" i="1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1" i="1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yuav</a:t>
            </a:r>
            <a:r>
              <a:rPr kumimoji="0" lang="en-US" sz="7200" b="1" i="1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1" i="1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nyob</a:t>
            </a:r>
            <a:r>
              <a:rPr kumimoji="0" lang="en-US" sz="7200" b="1" i="1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1" i="1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moog</a:t>
            </a:r>
            <a:r>
              <a:rPr kumimoji="0" lang="en-US" sz="7200" b="1" i="1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le </a:t>
            </a:r>
            <a:r>
              <a:rPr kumimoji="0" lang="en-US" sz="7200" b="1" i="1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ib</a:t>
            </a:r>
            <a:r>
              <a:rPr kumimoji="0" lang="en-US" sz="7200" b="1" i="1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7200" b="1" i="1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txhis</a:t>
            </a:r>
            <a:r>
              <a:rPr kumimoji="0" lang="en-US" sz="7200" b="1" i="1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”</a:t>
            </a:r>
            <a:endParaRPr kumimoji="0" lang="en-US" sz="7200" b="0" i="1" u="none" strike="noStrike" kern="1200" cap="none" spc="0" normalizeH="0" baseline="0" noProof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pic>
        <p:nvPicPr>
          <p:cNvPr id="2" name="92 MESXAYA">
            <a:hlinkClick r:id="" action="ppaction://media"/>
            <a:extLst>
              <a:ext uri="{FF2B5EF4-FFF2-40B4-BE49-F238E27FC236}">
                <a16:creationId xmlns:a16="http://schemas.microsoft.com/office/drawing/2014/main" id="{069C6136-0139-4B9E-B7BD-29037D70BE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753600" y="5791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4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152400"/>
            <a:ext cx="12191999" cy="62478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1.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Vaajtswv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yuav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nyob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moog le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ib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txhis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,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peb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suavdlawg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txhaj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le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hu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nkauj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qhuas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Nwg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. ( x2 )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304800"/>
            <a:ext cx="12191999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2. Vim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tas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Nwg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yog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tug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Mexiyas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,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yog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tug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kws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paab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kuv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dlim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kev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tuag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. ( x2 )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381000"/>
            <a:ext cx="12191999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3.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Vaajtswv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Koj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yog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kuv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txuj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kev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vaam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haleluyas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kuv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qhuas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Vaajtswv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. ( x2 )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2514600"/>
            <a:ext cx="121919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Music</a:t>
            </a:r>
          </a:p>
        </p:txBody>
      </p:sp>
    </p:spTree>
    <p:extLst>
      <p:ext uri="{BB962C8B-B14F-4D97-AF65-F5344CB8AC3E}">
        <p14:creationId xmlns:p14="http://schemas.microsoft.com/office/powerpoint/2010/main" val="1429588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152400"/>
            <a:ext cx="12191999" cy="62478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1.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Vaajtswv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yuav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nyob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moog le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ib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txhis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,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peb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suavdlawg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txhaj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le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hu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nkauj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qhuas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Nwg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. ( x2 )</a:t>
            </a:r>
          </a:p>
        </p:txBody>
      </p:sp>
    </p:spTree>
    <p:extLst>
      <p:ext uri="{BB962C8B-B14F-4D97-AF65-F5344CB8AC3E}">
        <p14:creationId xmlns:p14="http://schemas.microsoft.com/office/powerpoint/2010/main" val="1116249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304800"/>
            <a:ext cx="12191999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2. Vim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tas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Nwg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yog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tug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Mexiyas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,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yog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tug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kws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paab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kuv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dlim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kev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tuag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. ( x2 )</a:t>
            </a:r>
          </a:p>
        </p:txBody>
      </p:sp>
    </p:spTree>
    <p:extLst>
      <p:ext uri="{BB962C8B-B14F-4D97-AF65-F5344CB8AC3E}">
        <p14:creationId xmlns:p14="http://schemas.microsoft.com/office/powerpoint/2010/main" val="24666371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381000"/>
            <a:ext cx="12191999" cy="50167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3.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Vaajtswv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Koj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yog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kuv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txuj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kev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vaam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haleluyas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kuv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qhuas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</a:t>
            </a:r>
            <a:r>
              <a:rPr kumimoji="0" lang="en-US" sz="8000" b="0" i="0" u="none" strike="noStrike" kern="1200" cap="none" spc="0" normalizeH="0" baseline="0" noProof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Vaajtswv</a:t>
            </a:r>
            <a:r>
              <a:rPr kumimoji="0" lang="en-US" sz="8000" b="0" i="0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prstClr val="black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. ( x2 )</a:t>
            </a:r>
          </a:p>
        </p:txBody>
      </p:sp>
    </p:spTree>
    <p:extLst>
      <p:ext uri="{BB962C8B-B14F-4D97-AF65-F5344CB8AC3E}">
        <p14:creationId xmlns:p14="http://schemas.microsoft.com/office/powerpoint/2010/main" val="26668922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133</Words>
  <Application>Microsoft Office PowerPoint</Application>
  <PresentationFormat>Widescreen</PresentationFormat>
  <Paragraphs>10</Paragraphs>
  <Slides>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Arial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Lao Moua</dc:creator>
  <cp:lastModifiedBy>Lao Moua</cp:lastModifiedBy>
  <cp:revision>1</cp:revision>
  <dcterms:created xsi:type="dcterms:W3CDTF">2025-01-22T16:39:27Z</dcterms:created>
  <dcterms:modified xsi:type="dcterms:W3CDTF">2025-01-22T16:39:53Z</dcterms:modified>
</cp:coreProperties>
</file>