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50" r:id="rId2"/>
    <p:sldId id="257" r:id="rId3"/>
    <p:sldId id="258" r:id="rId4"/>
    <p:sldId id="259" r:id="rId5"/>
    <p:sldId id="651" r:id="rId6"/>
    <p:sldId id="261" r:id="rId7"/>
    <p:sldId id="65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92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089B-0A16-4FE7-B8A8-8262227E9BD0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85D-DBE0-4AFE-A009-0140C938F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089B-0A16-4FE7-B8A8-8262227E9BD0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85D-DBE0-4AFE-A009-0140C938F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089B-0A16-4FE7-B8A8-8262227E9BD0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85D-DBE0-4AFE-A009-0140C938F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089B-0A16-4FE7-B8A8-8262227E9BD0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85D-DBE0-4AFE-A009-0140C938F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089B-0A16-4FE7-B8A8-8262227E9BD0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85D-DBE0-4AFE-A009-0140C938F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089B-0A16-4FE7-B8A8-8262227E9BD0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85D-DBE0-4AFE-A009-0140C938F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089B-0A16-4FE7-B8A8-8262227E9BD0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85D-DBE0-4AFE-A009-0140C938F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089B-0A16-4FE7-B8A8-8262227E9BD0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85D-DBE0-4AFE-A009-0140C938F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089B-0A16-4FE7-B8A8-8262227E9BD0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85D-DBE0-4AFE-A009-0140C938F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089B-0A16-4FE7-B8A8-8262227E9BD0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85D-DBE0-4AFE-A009-0140C938F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089B-0A16-4FE7-B8A8-8262227E9BD0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85D-DBE0-4AFE-A009-0140C938F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E089B-0A16-4FE7-B8A8-8262227E9BD0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85D-DBE0-4AFE-A009-0140C938F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0506" y="174"/>
            <a:ext cx="9350988" cy="1150603"/>
          </a:xfrm>
          <a:prstGeom prst="rect">
            <a:avLst/>
          </a:prstGeom>
          <a:noFill/>
        </p:spPr>
        <p:txBody>
          <a:bodyPr lIns="87473" tIns="43735" rIns="87473" bIns="43735">
            <a:spAutoFit/>
          </a:bodyPr>
          <a:lstStyle/>
          <a:p>
            <a:pPr algn="ctr">
              <a:defRPr/>
            </a:pPr>
            <a:r>
              <a:rPr lang="en-US" sz="690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8915" name="Content Placeholder 3" descr="OpenTheEyesOfMyHeart_Blan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9"/>
            <a:ext cx="12192000" cy="68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43461"/>
            <a:ext cx="12192000" cy="5628302"/>
          </a:xfrm>
          <a:prstGeom prst="rect">
            <a:avLst/>
          </a:prstGeom>
          <a:noFill/>
        </p:spPr>
        <p:txBody>
          <a:bodyPr wrap="square" lIns="87473" tIns="43735" rIns="87473" bIns="43735">
            <a:spAutoFit/>
          </a:bodyPr>
          <a:lstStyle/>
          <a:p>
            <a:pPr algn="ctr"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Song of praise</a:t>
            </a:r>
          </a:p>
          <a:p>
            <a:pPr algn="ctr">
              <a:defRPr/>
            </a:pP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Nkauj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Qhuas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Vaajtswv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Zaaj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#6</a:t>
            </a:r>
          </a:p>
          <a:p>
            <a:pPr algn="ctr">
              <a:defRPr/>
            </a:pPr>
            <a:r>
              <a:rPr lang="en-US" sz="7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“</a:t>
            </a:r>
            <a:r>
              <a:rPr lang="en-US" sz="7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Vaajtswv</a:t>
            </a:r>
            <a:r>
              <a:rPr lang="en-US" sz="7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7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thov</a:t>
            </a:r>
            <a:r>
              <a:rPr lang="en-US" sz="7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7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koj</a:t>
            </a:r>
            <a:r>
              <a:rPr lang="en-US" sz="7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”</a:t>
            </a:r>
          </a:p>
        </p:txBody>
      </p:sp>
      <p:pic>
        <p:nvPicPr>
          <p:cNvPr id="5" name="6">
            <a:hlinkClick r:id="" action="ppaction://media"/>
            <a:extLst>
              <a:ext uri="{FF2B5EF4-FFF2-40B4-BE49-F238E27FC236}">
                <a16:creationId xmlns:a16="http://schemas.microsoft.com/office/drawing/2014/main" id="{7D8F4C94-E5F7-464F-B35F-963D68360B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6182" y="6026497"/>
            <a:ext cx="415329" cy="4153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A017FF44-8A31-4B31-A4A9-F1F4A8C84C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"/>
            <a:ext cx="12192000" cy="68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69"/>
            <a:ext cx="12192000" cy="6701959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marL="1168878" indent="-1168878" algn="ctr">
              <a:buAutoNum type="arabicPeriod"/>
            </a:pP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*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Vaajtswv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thov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Koj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foom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koob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moov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rau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peb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cov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ntseeg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kws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lug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ntawm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nuav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  </a:t>
            </a:r>
          </a:p>
          <a:p>
            <a:pPr algn="ctr"/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*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Koj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yog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tug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kws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muaj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sab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dlawb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paug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peb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txhaj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ca sab lug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cuag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Koj</a:t>
            </a:r>
            <a:r>
              <a:rPr lang="en-US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F4ED44C4-7094-4EE9-B701-689FED148D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"/>
            <a:ext cx="12192000" cy="68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69"/>
            <a:ext cx="12192000" cy="6986524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4800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Chorus: </a:t>
            </a:r>
            <a:r>
              <a:rPr lang="en-US" sz="6400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*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Tej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kws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peb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ntseeg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tej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ntawd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ruaj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khov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peb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yeej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ncu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ntsoov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Koj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tshaav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ntuj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 </a:t>
            </a:r>
          </a:p>
          <a:p>
            <a:pPr algn="ctr"/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-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Peb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lug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qhuas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Koj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peb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lug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fwm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Koj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peb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tau zoo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nyob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kaaj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sab lug.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40A87EFD-90F7-4321-AC30-0100BE8708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"/>
            <a:ext cx="12192000" cy="68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69"/>
            <a:ext cx="12192000" cy="6001639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2. *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Vaajtswv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Koj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tub,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paab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peb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kawg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nkaus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nwg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nuav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peb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txhus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caug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pe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Koj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  </a:t>
            </a:r>
          </a:p>
          <a:p>
            <a:pPr algn="ctr"/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*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Koj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hlub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suavdlawg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cov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hluas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cov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laug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Koj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khaiv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Yexus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lug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theej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txhoj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F4ED44C4-7094-4EE9-B701-689FED148D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"/>
            <a:ext cx="12192000" cy="68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69"/>
            <a:ext cx="12192000" cy="6986524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Chorus: </a:t>
            </a:r>
            <a:r>
              <a:rPr kumimoji="0" lang="en-US" sz="6400" b="0" i="1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*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Tej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kws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peb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ntseeg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tej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ntawd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sng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ruaj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khov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peb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yeej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ncu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ntsoov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tshaav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ntuj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Peb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lug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qhuas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peb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lug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fwm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peb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tau zoo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nyob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kaaj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sab lug.</a:t>
            </a:r>
          </a:p>
        </p:txBody>
      </p:sp>
    </p:spTree>
    <p:extLst>
      <p:ext uri="{BB962C8B-B14F-4D97-AF65-F5344CB8AC3E}">
        <p14:creationId xmlns:p14="http://schemas.microsoft.com/office/powerpoint/2010/main" val="386871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7512BF44-B115-4C2F-9841-6E4D2A0E7D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"/>
            <a:ext cx="12192000" cy="68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69"/>
            <a:ext cx="12192000" cy="6986524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3. -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Vaajtswv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thov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Koj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khaiv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tug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Ntsuj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plig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kaav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taag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nrho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peb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sab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peb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ntsws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  </a:t>
            </a:r>
          </a:p>
          <a:p>
            <a:pPr algn="ctr"/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-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Peb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yuav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ca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Nwg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kaav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huv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tuab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si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peb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muab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txhua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yaam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tso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rua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Nwg</a:t>
            </a:r>
            <a:r>
              <a:rPr lang="en-US" sz="6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F4ED44C4-7094-4EE9-B701-689FED148D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"/>
            <a:ext cx="12192000" cy="68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69"/>
            <a:ext cx="12192000" cy="6986524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Chorus: </a:t>
            </a:r>
            <a:r>
              <a:rPr kumimoji="0" lang="en-US" sz="6400" b="0" i="1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*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Tej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kws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peb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ntseeg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tej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ntawd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sng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ruaj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khov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peb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yeej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ncu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ntsoov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tshaav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ntuj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Peb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lug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qhuas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peb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lug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fwm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peb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tau zoo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nyob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kaaj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sab lug</a:t>
            </a:r>
            <a:r>
              <a:rPr kumimoji="0" lang="en-US" sz="6400" b="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6876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245</Words>
  <Application>Microsoft Office PowerPoint</Application>
  <PresentationFormat>Widescreen</PresentationFormat>
  <Paragraphs>18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Chuelao Moua</dc:creator>
  <cp:lastModifiedBy>Mike Yang</cp:lastModifiedBy>
  <cp:revision>6</cp:revision>
  <dcterms:created xsi:type="dcterms:W3CDTF">2010-10-06T17:03:25Z</dcterms:created>
  <dcterms:modified xsi:type="dcterms:W3CDTF">2023-10-18T02:17:53Z</dcterms:modified>
</cp:coreProperties>
</file>