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93" r:id="rId2"/>
    <p:sldId id="819" r:id="rId3"/>
    <p:sldId id="1969" r:id="rId4"/>
    <p:sldId id="821" r:id="rId5"/>
    <p:sldId id="1970" r:id="rId6"/>
    <p:sldId id="260" r:id="rId7"/>
    <p:sldId id="1971" r:id="rId8"/>
    <p:sldId id="822" r:id="rId9"/>
    <p:sldId id="1972" r:id="rId10"/>
    <p:sldId id="263" r:id="rId11"/>
    <p:sldId id="1973" r:id="rId12"/>
    <p:sldId id="823" r:id="rId13"/>
    <p:sldId id="1974" r:id="rId14"/>
    <p:sldId id="1984" r:id="rId15"/>
    <p:sldId id="1986" r:id="rId16"/>
    <p:sldId id="19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3023-6101-D5E9-9B1A-AA2A7EAC0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8DC487-A59D-110A-7D97-6DF53D2A1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77FED-D448-0F96-9ED9-44F33AE4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E67-CBE1-4967-960A-7535A5F734E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2024-7350-92D9-A02C-E2FC03FC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759A-5EB1-3204-EA83-0F82F6F0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B5F1-BAAE-4FEC-8A56-BD01A9C0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8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BA41-EC8A-A1B3-9638-156BDDB9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5188E-3AEF-8A10-57EE-2658FF790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FCF21-12C6-CD36-75E7-1692991E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E67-CBE1-4967-960A-7535A5F734E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E13C-8208-42ED-DB9F-3BCB6699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C0CF1-1B44-9401-29E1-6B6DD00D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B5F1-BAAE-4FEC-8A56-BD01A9C0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7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73B015-DEB0-C5D8-2519-9CA59CF30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B5EEF-D4B7-2D69-6F59-B32E4571B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7A596-04CA-789D-8885-58CD606A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E67-CBE1-4967-960A-7535A5F734E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660CE-0EC2-B33F-4B75-47CFB5A6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80787-10EA-C3B2-5347-F772944E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B5F1-BAAE-4FEC-8A56-BD01A9C0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4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05D3-5E9F-04C9-585F-3A5907A2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EAE54-8873-A01A-02F4-CFC85545D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12582-4EF1-26C4-8395-E085CF4E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E67-CBE1-4967-960A-7535A5F734E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04BEF-DD56-9EA9-FF00-FFF20C1E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225F8-2995-AA9E-DF6C-EE6A2EE8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B5F1-BAAE-4FEC-8A56-BD01A9C0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5B9D-238F-F97F-A829-845F36CB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935EA-64C8-A70D-7EDB-02D727A27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B3132-7A37-8E61-4127-1AB94F34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E67-CBE1-4967-960A-7535A5F734E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C7452-3A67-0286-899A-C2133FC6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B5316-081D-1139-212D-7D55975B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B5F1-BAAE-4FEC-8A56-BD01A9C0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622A-9502-E776-F8DC-563027A3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EF3A5-83B9-BE76-770E-BCAE3F750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34253-D27A-A6E1-6EBF-2F7479BDB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4F621-99AE-57C1-EB52-81145FCB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E67-CBE1-4967-960A-7535A5F734E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23F18-162E-7552-CAF9-C128C756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8C659-F8AA-11F0-7C41-A905441E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B5F1-BAAE-4FEC-8A56-BD01A9C0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6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2BB4-C939-E827-35DC-9E49AA666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C6C5C-6C14-3767-9F33-8D9E413E1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725C7-7659-9D82-8202-F62C6CA4B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D4BF3-0A0C-30D9-5E0E-2585C0675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484CE7-50BC-48CE-21E2-6730C7740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09558-B17B-3BEA-62E9-D1FB206B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E67-CBE1-4967-960A-7535A5F734E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A1D7A-3B7A-DCE1-934A-30A35159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0B310-2B6A-292B-EF4C-EAC097EC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B5F1-BAAE-4FEC-8A56-BD01A9C0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34B1-36C2-6E56-41BE-2F13AF57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EAFDF-0F11-CE67-E31B-B65623CE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E67-CBE1-4967-960A-7535A5F734E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DAC04-8094-CB05-D4FE-86EFC8B2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6169-7DF7-4696-5D21-68875C04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B5F1-BAAE-4FEC-8A56-BD01A9C0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6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6C6AE-D870-37E9-5397-24C4EBB9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E67-CBE1-4967-960A-7535A5F734E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B210A-FA79-C107-6973-C9E5E984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7661-A605-F68A-C5F3-D52D1027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B5F1-BAAE-4FEC-8A56-BD01A9C0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C68C-280A-CCF5-7F75-DE65BC3E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8A4C-7602-7FDA-3140-864D75601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EF6CF-E0CE-8A92-F92F-8F0529799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4E8CA-5D86-4110-18F2-5EDD62114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E67-CBE1-4967-960A-7535A5F734E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25FD3-BA4A-12DE-A1CB-6B8E1BD1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D77D7-39A6-B794-DFFA-CF974CC2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B5F1-BAAE-4FEC-8A56-BD01A9C0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2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18D5-C322-0C59-186D-3CEFABD7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9D30F2-3786-804F-F60F-48850DA10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CB02B-D345-D47B-A2D0-32D4D5FBD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9D64C-D300-1F40-2E50-6C93BEA8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4E67-CBE1-4967-960A-7535A5F734E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1BF52-26BC-2F00-CE2E-0D22DFD1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5409A-1DEC-A758-9097-7D6A5C69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B5F1-BAAE-4FEC-8A56-BD01A9C0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8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7897C-73AC-3C48-A767-73D37011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B141E-5590-DA3B-1A93-9D76D35FF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487B2-90F7-902C-EB26-4C3B0EE78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434E67-CBE1-4967-960A-7535A5F734E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2EFC4-4E56-A15E-A334-E96C4B6CE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673F2-F446-727C-4565-6761818AB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C9B5F1-BAAE-4FEC-8A56-BD01A9C0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Content Placeholder 3" descr="OpenTheEyesOfMyHeart_Blank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544" y="169"/>
            <a:ext cx="12192000" cy="6857662"/>
          </a:xfrm>
        </p:spPr>
      </p:pic>
      <p:sp>
        <p:nvSpPr>
          <p:cNvPr id="5" name="Rectangle 4"/>
          <p:cNvSpPr/>
          <p:nvPr/>
        </p:nvSpPr>
        <p:spPr>
          <a:xfrm>
            <a:off x="-1" y="117192"/>
            <a:ext cx="12192000" cy="5967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9626">
              <a:defRPr/>
            </a:pPr>
            <a:r>
              <a:rPr lang="en-US" sz="818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Song of praise</a:t>
            </a:r>
          </a:p>
          <a:p>
            <a:pPr algn="ctr" defTabSz="914374">
              <a:defRPr/>
            </a:pP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Zaaj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 #333</a:t>
            </a:r>
          </a:p>
          <a:p>
            <a:pPr algn="ctr" defTabSz="914374">
              <a:defRPr/>
            </a:pPr>
            <a:endParaRPr lang="en-US" sz="7499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 defTabSz="914374">
              <a:defRPr/>
            </a:pPr>
            <a:r>
              <a:rPr lang="en-US" sz="7499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“Peb </a:t>
            </a:r>
            <a:r>
              <a:rPr lang="en-US" sz="7499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Suavdlawg</a:t>
            </a:r>
            <a:r>
              <a:rPr lang="en-US" sz="7499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7499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Yuav</a:t>
            </a:r>
            <a:r>
              <a:rPr lang="en-US" sz="7499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...”</a:t>
            </a:r>
          </a:p>
        </p:txBody>
      </p:sp>
      <p:pic>
        <p:nvPicPr>
          <p:cNvPr id="2" name="333">
            <a:hlinkClick r:id="" action="ppaction://media"/>
            <a:extLst>
              <a:ext uri="{FF2B5EF4-FFF2-40B4-BE49-F238E27FC236}">
                <a16:creationId xmlns:a16="http://schemas.microsoft.com/office/drawing/2014/main" id="{B99EE546-5C41-4BDF-8DA7-F9B8F59C9A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7558" y="5799412"/>
            <a:ext cx="346333" cy="3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65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AF667140-5E73-4B4E-B2A9-94E3B8A7F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9"/>
            <a:ext cx="12192000" cy="6857662"/>
          </a:xfrm>
        </p:spPr>
      </p:pic>
      <p:sp>
        <p:nvSpPr>
          <p:cNvPr id="4" name="Rectangle 3"/>
          <p:cNvSpPr/>
          <p:nvPr/>
        </p:nvSpPr>
        <p:spPr>
          <a:xfrm>
            <a:off x="0" y="-77620"/>
            <a:ext cx="12192000" cy="7016532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914374">
              <a:defRPr/>
            </a:pP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3.****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Peb-thov-Vaaj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,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tswv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foom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Nwg-txuj-koob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moov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, pub-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rua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peb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suav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dlawg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,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quas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puj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quas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yawg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cov-laug-hab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cov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hluas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.</a:t>
            </a:r>
            <a:endParaRPr lang="en-US" sz="7499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6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AF667140-5E73-4B4E-B2A9-94E3B8A7F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169"/>
            <a:ext cx="12192000" cy="6857662"/>
          </a:xfrm>
        </p:spPr>
      </p:pic>
      <p:sp>
        <p:nvSpPr>
          <p:cNvPr id="4" name="Rectangle 3"/>
          <p:cNvSpPr/>
          <p:nvPr/>
        </p:nvSpPr>
        <p:spPr>
          <a:xfrm>
            <a:off x="0" y="473744"/>
            <a:ext cx="12192000" cy="5862498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914374">
              <a:defRPr/>
            </a:pP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*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Tsi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-has-tug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kws-muaj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nyaj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tug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pluag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los-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ntsoj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~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ntsuag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</a:p>
          <a:p>
            <a:pPr algn="ctr" defTabSz="914374">
              <a:defRPr/>
            </a:pP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kuam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-tau-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koob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</a:p>
          <a:p>
            <a:pPr algn="ctr" defTabSz="914374">
              <a:defRPr/>
            </a:pP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moov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nplua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-mag.</a:t>
            </a:r>
          </a:p>
        </p:txBody>
      </p:sp>
    </p:spTree>
    <p:extLst>
      <p:ext uri="{BB962C8B-B14F-4D97-AF65-F5344CB8AC3E}">
        <p14:creationId xmlns:p14="http://schemas.microsoft.com/office/powerpoint/2010/main" val="298348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1CF80D7A-0711-4368-966E-CAB8B16D7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" y="169"/>
            <a:ext cx="12192000" cy="6857662"/>
          </a:xfrm>
        </p:spPr>
      </p:pic>
      <p:sp>
        <p:nvSpPr>
          <p:cNvPr id="4" name="Rectangle 3"/>
          <p:cNvSpPr/>
          <p:nvPr/>
        </p:nvSpPr>
        <p:spPr>
          <a:xfrm>
            <a:off x="0" y="339243"/>
            <a:ext cx="12191999" cy="470846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914374">
              <a:defRPr/>
            </a:pP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*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Txuj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koob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moov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kws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lug-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ntawm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peb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tug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Tswv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yog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txuj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-zoo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tshaaj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plawg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2961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1CF80D7A-0711-4368-966E-CAB8B16D7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" y="169"/>
            <a:ext cx="12192000" cy="6857662"/>
          </a:xfrm>
        </p:spPr>
      </p:pic>
      <p:sp>
        <p:nvSpPr>
          <p:cNvPr id="4" name="Rectangle 3"/>
          <p:cNvSpPr/>
          <p:nvPr/>
        </p:nvSpPr>
        <p:spPr>
          <a:xfrm>
            <a:off x="0" y="339243"/>
            <a:ext cx="12191999" cy="470846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914374">
              <a:defRPr/>
            </a:pP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Yog-leej-twg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txais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lawm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yuav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tsum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khaw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tsi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! </a:t>
            </a:r>
          </a:p>
          <a:p>
            <a:pPr algn="ctr" defTabSz="914374">
              <a:defRPr/>
            </a:pP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Txob-muab-tso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tseg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46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1CF80D7A-0711-4368-966E-CAB8B16D7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" y="169"/>
            <a:ext cx="12192000" cy="6857662"/>
          </a:xfrm>
        </p:spPr>
      </p:pic>
      <p:sp>
        <p:nvSpPr>
          <p:cNvPr id="4" name="Rectangle 3"/>
          <p:cNvSpPr/>
          <p:nvPr/>
        </p:nvSpPr>
        <p:spPr>
          <a:xfrm>
            <a:off x="0" y="2572236"/>
            <a:ext cx="12191999" cy="1246363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914374">
              <a:defRPr/>
            </a:pPr>
            <a:r>
              <a:rPr lang="en-US" sz="7499" i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Arial Black" pitchFamily="34" charset="0"/>
              </a:rPr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3797914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1CF80D7A-0711-4368-966E-CAB8B16D7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" y="169"/>
            <a:ext cx="12192000" cy="6857662"/>
          </a:xfrm>
        </p:spPr>
      </p:pic>
      <p:sp>
        <p:nvSpPr>
          <p:cNvPr id="4" name="Rectangle 3"/>
          <p:cNvSpPr/>
          <p:nvPr/>
        </p:nvSpPr>
        <p:spPr>
          <a:xfrm>
            <a:off x="0" y="339243"/>
            <a:ext cx="12191999" cy="470846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914374">
              <a:defRPr/>
            </a:pP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*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Txuj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koob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moov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kws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lug-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ntawm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peb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tug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Tswv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yog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txuj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-zoo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tshaaj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plawg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622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1CF80D7A-0711-4368-966E-CAB8B16D7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" y="169"/>
            <a:ext cx="12192000" cy="6857662"/>
          </a:xfrm>
        </p:spPr>
      </p:pic>
      <p:sp>
        <p:nvSpPr>
          <p:cNvPr id="4" name="Rectangle 3"/>
          <p:cNvSpPr/>
          <p:nvPr/>
        </p:nvSpPr>
        <p:spPr>
          <a:xfrm>
            <a:off x="0" y="339243"/>
            <a:ext cx="12191999" cy="470846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914374">
              <a:defRPr/>
            </a:pP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Yog-leej-twg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txais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lawm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yuav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tsum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khaw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tsi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! </a:t>
            </a:r>
          </a:p>
          <a:p>
            <a:pPr algn="ctr" defTabSz="914374">
              <a:defRPr/>
            </a:pP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Txob-muab-tso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tseg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32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75211987-7A46-4672-8569-83640CA6B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169"/>
            <a:ext cx="12192000" cy="6857662"/>
          </a:xfrm>
        </p:spPr>
      </p:pic>
      <p:sp>
        <p:nvSpPr>
          <p:cNvPr id="4" name="Rectangle 3"/>
          <p:cNvSpPr/>
          <p:nvPr/>
        </p:nvSpPr>
        <p:spPr>
          <a:xfrm>
            <a:off x="1" y="169"/>
            <a:ext cx="12191999" cy="638751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914374">
              <a:defRPr/>
            </a:pP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1.****Peb-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suav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d</a:t>
            </a:r>
            <a:r>
              <a:rPr lang="en-US" sz="6818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lawg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,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yuav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tsum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muab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-lub-</a:t>
            </a:r>
            <a:r>
              <a:rPr lang="en-US" sz="6818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sab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qub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,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kws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-nyam-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txuj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kev 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txhum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,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dlaws-kag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pov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nrug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lub-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xyoo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laug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dlhau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moog. </a:t>
            </a:r>
          </a:p>
        </p:txBody>
      </p:sp>
    </p:spTree>
    <p:extLst>
      <p:ext uri="{BB962C8B-B14F-4D97-AF65-F5344CB8AC3E}">
        <p14:creationId xmlns:p14="http://schemas.microsoft.com/office/powerpoint/2010/main" val="10264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75211987-7A46-4672-8569-83640CA6B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9"/>
            <a:ext cx="12192000" cy="6857662"/>
          </a:xfrm>
        </p:spPr>
      </p:pic>
      <p:sp>
        <p:nvSpPr>
          <p:cNvPr id="4" name="Rectangle 3"/>
          <p:cNvSpPr/>
          <p:nvPr/>
        </p:nvSpPr>
        <p:spPr>
          <a:xfrm>
            <a:off x="1" y="1023276"/>
            <a:ext cx="12191999" cy="4289119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914374">
              <a:defRPr/>
            </a:pP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*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Txhaj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yuav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-tau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txais-txuj-koob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moov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6818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kws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Vaaj-tswv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~ </a:t>
            </a:r>
            <a:r>
              <a:rPr lang="en-US" sz="6818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foom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 pub-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rua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peb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lub-xyoo-tshab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275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1CF80D7A-0711-4368-966E-CAB8B16D7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169"/>
            <a:ext cx="12192000" cy="6857662"/>
          </a:xfrm>
        </p:spPr>
      </p:pic>
      <p:sp>
        <p:nvSpPr>
          <p:cNvPr id="4" name="Rectangle 3"/>
          <p:cNvSpPr/>
          <p:nvPr/>
        </p:nvSpPr>
        <p:spPr>
          <a:xfrm>
            <a:off x="0" y="339243"/>
            <a:ext cx="12191999" cy="470846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914374">
              <a:defRPr/>
            </a:pP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*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Txuj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koob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moov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kws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lug-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ntawm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peb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tug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Tswv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yog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txuj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-zoo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tshaaj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plawg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489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1CF80D7A-0711-4368-966E-CAB8B16D7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9"/>
            <a:ext cx="12192000" cy="6857662"/>
          </a:xfrm>
        </p:spPr>
      </p:pic>
      <p:sp>
        <p:nvSpPr>
          <p:cNvPr id="4" name="Rectangle 3"/>
          <p:cNvSpPr/>
          <p:nvPr/>
        </p:nvSpPr>
        <p:spPr>
          <a:xfrm>
            <a:off x="0" y="339243"/>
            <a:ext cx="12191999" cy="470846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914374">
              <a:defRPr/>
            </a:pPr>
            <a:r>
              <a:rPr lang="en-US" sz="7499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Yog-leej-twg</a:t>
            </a:r>
            <a:r>
              <a:rPr lang="en-US" sz="7499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txais</a:t>
            </a:r>
            <a:r>
              <a:rPr lang="en-US" sz="7499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lawm </a:t>
            </a:r>
            <a:r>
              <a:rPr lang="en-US" sz="7499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yuav</a:t>
            </a:r>
            <a:r>
              <a:rPr lang="en-US" sz="7499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tsum</a:t>
            </a:r>
            <a:r>
              <a:rPr lang="en-US" sz="7499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khaw</a:t>
            </a:r>
            <a:r>
              <a:rPr lang="en-US" sz="7499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tsi</a:t>
            </a:r>
            <a:r>
              <a:rPr lang="en-US" sz="7499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!</a:t>
            </a:r>
          </a:p>
          <a:p>
            <a:pPr algn="ctr" defTabSz="914374">
              <a:defRPr/>
            </a:pPr>
            <a:r>
              <a:rPr lang="en-US" sz="7499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Txob-muab-tso</a:t>
            </a:r>
            <a:r>
              <a:rPr lang="en-US" sz="7499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tseg</a:t>
            </a:r>
            <a:r>
              <a:rPr lang="en-US" sz="7499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55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F75A6BB9-CA0B-4A40-BC31-1D1259B15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169"/>
            <a:ext cx="12192000" cy="6857662"/>
          </a:xfrm>
        </p:spPr>
      </p:pic>
      <p:sp>
        <p:nvSpPr>
          <p:cNvPr id="4" name="Rectangle 3"/>
          <p:cNvSpPr/>
          <p:nvPr/>
        </p:nvSpPr>
        <p:spPr>
          <a:xfrm>
            <a:off x="-1" y="169"/>
            <a:ext cx="12192000" cy="638751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914374">
              <a:defRPr/>
            </a:pP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2. ****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Lub-xyoo-tshab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,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tawm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tuaj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peb-yuav-tsum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ua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,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dlua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-tug-tuab neeg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tshab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,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kws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-muaj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pluaj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sab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dlawb-paug-huv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quas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6818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si</a:t>
            </a:r>
            <a:r>
              <a:rPr lang="en-US" sz="6818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98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F75A6BB9-CA0B-4A40-BC31-1D1259B15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169"/>
            <a:ext cx="12192000" cy="6857662"/>
          </a:xfrm>
        </p:spPr>
      </p:pic>
      <p:sp>
        <p:nvSpPr>
          <p:cNvPr id="4" name="Rectangle 3"/>
          <p:cNvSpPr/>
          <p:nvPr/>
        </p:nvSpPr>
        <p:spPr>
          <a:xfrm>
            <a:off x="-1" y="473744"/>
            <a:ext cx="12192000" cy="470846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914374">
              <a:defRPr/>
            </a:pP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*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Muab-txuj-sa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hab-cev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nqaj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tug </a:t>
            </a:r>
            <a:r>
              <a:rPr lang="en-US" sz="7499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ntsuj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plig-moog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~ </a:t>
            </a:r>
            <a:r>
              <a:rPr lang="en-US" sz="7499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pub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rua-leej-txiv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Vaaj-tswv-ntuj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40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1CF80D7A-0711-4368-966E-CAB8B16D7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169"/>
            <a:ext cx="12192000" cy="6857662"/>
          </a:xfrm>
        </p:spPr>
      </p:pic>
      <p:sp>
        <p:nvSpPr>
          <p:cNvPr id="4" name="Rectangle 3"/>
          <p:cNvSpPr/>
          <p:nvPr/>
        </p:nvSpPr>
        <p:spPr>
          <a:xfrm>
            <a:off x="0" y="339243"/>
            <a:ext cx="12191999" cy="470846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914374">
              <a:defRPr/>
            </a:pP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*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Txuj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koob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moov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kws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lug-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ntawm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peb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tug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Tswv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yog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txuj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-zoo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tshaaj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plawg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952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OpenTheEyesOfMyHeart_Blank.jpg">
            <a:extLst>
              <a:ext uri="{FF2B5EF4-FFF2-40B4-BE49-F238E27FC236}">
                <a16:creationId xmlns:a16="http://schemas.microsoft.com/office/drawing/2014/main" id="{1CF80D7A-0711-4368-966E-CAB8B16D7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169"/>
            <a:ext cx="12192000" cy="6857662"/>
          </a:xfrm>
        </p:spPr>
      </p:pic>
      <p:sp>
        <p:nvSpPr>
          <p:cNvPr id="4" name="Rectangle 3"/>
          <p:cNvSpPr/>
          <p:nvPr/>
        </p:nvSpPr>
        <p:spPr>
          <a:xfrm>
            <a:off x="0" y="339243"/>
            <a:ext cx="12191999" cy="4708464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algn="ctr" defTabSz="914374">
              <a:defRPr/>
            </a:pP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Yog-leej-twg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txais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lawm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yuav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tsum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khaw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tsi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! </a:t>
            </a:r>
          </a:p>
          <a:p>
            <a:pPr algn="ctr" defTabSz="914374">
              <a:defRPr/>
            </a:pP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Txob-muab-tso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7499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tseg</a:t>
            </a:r>
            <a:r>
              <a:rPr lang="en-US" sz="7499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0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Widescreen</PresentationFormat>
  <Paragraphs>25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Lao Moua</dc:creator>
  <cp:lastModifiedBy>Lao Moua</cp:lastModifiedBy>
  <cp:revision>1</cp:revision>
  <dcterms:created xsi:type="dcterms:W3CDTF">2025-01-22T16:20:52Z</dcterms:created>
  <dcterms:modified xsi:type="dcterms:W3CDTF">2025-01-22T16:21:08Z</dcterms:modified>
</cp:coreProperties>
</file>