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937" r:id="rId2"/>
    <p:sldId id="938" r:id="rId3"/>
    <p:sldId id="939" r:id="rId4"/>
    <p:sldId id="940" r:id="rId5"/>
    <p:sldId id="941" r:id="rId6"/>
    <p:sldId id="942" r:id="rId7"/>
    <p:sldId id="943" r:id="rId8"/>
    <p:sldId id="944" r:id="rId9"/>
    <p:sldId id="945" r:id="rId10"/>
    <p:sldId id="946" r:id="rId11"/>
    <p:sldId id="94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A8AE8-E73A-9E30-9F77-09CDB4663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E42890-1F56-F9AA-401E-671BE0A40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F0CDA-EC37-F2AB-A617-9DE956F39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37DF-2BEE-42BA-BF99-2D33E760F1A2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482CA-6B37-D844-6B82-020F2C2B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1A245-EEA2-0EDA-0A58-DE36792DD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0ACB-66CF-4049-84A8-6E108DA77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5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D5AC7-6ECA-744E-3F4F-300C41FCF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8FAA4E-D90C-F007-FB9E-DABAFB57E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16711-D333-EB37-CB52-DC2B6BE8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37DF-2BEE-42BA-BF99-2D33E760F1A2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51EBC-C803-DC2C-69F1-F09469B21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DEC9D-34F2-68A7-2BC6-DF249245C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0ACB-66CF-4049-84A8-6E108DA77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7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22310D-78C8-547D-A42B-17B4E45BB1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EF015-5590-8F8B-7039-69BD4A673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AD666-C8CD-58EC-469E-F4D676109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37DF-2BEE-42BA-BF99-2D33E760F1A2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81D21-D7E8-40D6-0111-64C268D42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AC7CF-CDBC-384D-9E47-E3E80E3E2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0ACB-66CF-4049-84A8-6E108DA77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22D46-838D-076D-4BE3-165D20801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2161A-499C-EC6F-9E96-BC9CD8AA2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A3E53-866F-76C2-7434-BE7C04443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37DF-2BEE-42BA-BF99-2D33E760F1A2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55DBA-8FE5-6382-2D1B-FC506891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04EE3-11E0-D9D3-602A-85D92768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0ACB-66CF-4049-84A8-6E108DA77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4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CA67-11BC-22D5-798E-34D0ED36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A7D2D-56A9-4BA5-E91C-9F771BF6F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B7CF5-3E41-56B0-8812-FBF013565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37DF-2BEE-42BA-BF99-2D33E760F1A2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AA482-A6AC-F15E-3EEC-4C0B71461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A3201-28DA-7DFF-78E9-215DB437C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0ACB-66CF-4049-84A8-6E108DA77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0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69F45-84CA-CD0C-3C3E-4DBC12F9C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37D6C-D115-051A-1C81-403FCAABA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609F6B-FCAA-334D-92A0-1A3DCD4DC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88E00-238C-20A6-C024-0FBE695A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37DF-2BEE-42BA-BF99-2D33E760F1A2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1A663-9BEF-2751-2C9E-7EEF5AD5F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2B70E-6997-D671-8412-C5461D265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0ACB-66CF-4049-84A8-6E108DA77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0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BB329-DE41-8D35-22C1-3E1759F55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DD8C9-5B2D-D6BA-E1AB-D68CA8D01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DD910-0434-E8B9-EB1C-F8DF087C7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E3F10C-44BA-6E3B-DD06-7D9590A12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D3B865-62DC-03F2-677B-5D4BB5C451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0101BF-8AAF-2B5C-7814-65B0FB057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37DF-2BEE-42BA-BF99-2D33E760F1A2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EBFDEB-C774-870C-7AD5-2D5EA33C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156E7B-CE47-1B4B-A56F-2C685A23D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0ACB-66CF-4049-84A8-6E108DA77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8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7671-CE3E-F992-F56A-BB2CDB4C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B9757B-F5DC-5FEE-E363-90B3D9E5D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37DF-2BEE-42BA-BF99-2D33E760F1A2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E86664-8305-AD5F-F94F-601C0BCF8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C533B-8261-AB78-DD52-596B14121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0ACB-66CF-4049-84A8-6E108DA77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4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AFC13E-5CF7-6C7A-429C-5B4334569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37DF-2BEE-42BA-BF99-2D33E760F1A2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5AF6E8-44B5-F1B1-908B-DA3281F83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24352-9BA5-750A-E2CD-F470291C8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0ACB-66CF-4049-84A8-6E108DA77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A4DED-2BB4-6040-0A15-9970E54D5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6614E-5344-A4C4-D7E2-D6ADEC476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21D2E-072A-7665-C5C0-AE5CD3116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FAE48-425D-049C-C282-78429801C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37DF-2BEE-42BA-BF99-2D33E760F1A2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908BC-A771-D216-049D-96390A0DF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C8F261-A496-2995-81C2-E1914A462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0ACB-66CF-4049-84A8-6E108DA77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4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4D1DF-9E70-D108-E5FC-1C08780DC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D614C5-B3B6-EDF3-4E46-F08D3190A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66D52-9CD6-237A-D8C3-D47BCD494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E45A77-318E-5A20-DC57-4E6D88F73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37DF-2BEE-42BA-BF99-2D33E760F1A2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40BA73-27EE-D106-CAB8-ACB8FAC3D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85F1F-7C2A-B439-4D17-694513C50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0ACB-66CF-4049-84A8-6E108DA77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5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4262B8-7FE6-93D2-C016-C38B06D30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4139E-B83F-2AD2-41AE-42D3892B0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C5120-1F70-FE53-48BA-5A505D8B98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FD37DF-2BEE-42BA-BF99-2D33E760F1A2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14ECB-4E71-AF1B-4420-070AB5CA3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F7EBF-F789-0A6F-E73A-FF979104A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BD0ACB-66CF-4049-84A8-6E108DA77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3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penTheEyesOfMyHeart_Blank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0" y="-76200"/>
            <a:ext cx="12192000" cy="64633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Song of praise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Hu</a:t>
            </a:r>
            <a:r>
              <a:rPr kumimoji="0" lang="en-US" sz="66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Nkauj</a:t>
            </a:r>
            <a:r>
              <a:rPr kumimoji="0" lang="en-US" sz="66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Zaaj</a:t>
            </a:r>
            <a:r>
              <a:rPr kumimoji="0" lang="en-US" sz="66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#180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“Ca </a:t>
            </a:r>
            <a:r>
              <a:rPr kumimoji="0" lang="en-US" sz="7200" b="0" i="1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kev</a:t>
            </a:r>
            <a:r>
              <a:rPr kumimoji="0" lang="en-US" sz="72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1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hlub</a:t>
            </a:r>
            <a:r>
              <a:rPr kumimoji="0" lang="en-US" sz="72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1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dlwg</a:t>
            </a:r>
            <a:r>
              <a:rPr kumimoji="0" lang="en-US" sz="72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1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moog</a:t>
            </a:r>
            <a:r>
              <a:rPr kumimoji="0" lang="en-US" sz="72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" name="180D KEV HLUB DLWG MOOG">
            <a:hlinkClick r:id="" action="ppaction://media"/>
            <a:extLst>
              <a:ext uri="{FF2B5EF4-FFF2-40B4-BE49-F238E27FC236}">
                <a16:creationId xmlns:a16="http://schemas.microsoft.com/office/drawing/2014/main" id="{17705594-31DB-4D51-914F-933FB2551F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1200" y="5638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33600"/>
            <a:ext cx="12192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1" u="sng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Repeat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1" u="sng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Chorus:</a:t>
            </a:r>
            <a:endParaRPr kumimoji="0" lang="en-US" sz="6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301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6237"/>
            <a:ext cx="1219200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1" u="sng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Chorus:</a:t>
            </a:r>
            <a:endParaRPr kumimoji="0" lang="en-US" sz="6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ook Antiqu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Book Antiqua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Book Antiqua"/>
                <a:ea typeface="+mn-ea"/>
                <a:cs typeface="+mn-cs"/>
              </a:rPr>
              <a:t>{(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Ca-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kev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hlub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dlwg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moog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) </a:t>
            </a:r>
            <a:r>
              <a:rPr kumimoji="0" lang="en-US" sz="4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(2x)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Vaajtswv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kev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hlub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huv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sng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dlwg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moog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rua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txhua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tug.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Book Antiqua"/>
                <a:ea typeface="+mn-ea"/>
                <a:cs typeface="+mn-cs"/>
              </a:rPr>
              <a:t>}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(2x)</a:t>
            </a:r>
          </a:p>
        </p:txBody>
      </p:sp>
    </p:spTree>
    <p:extLst>
      <p:ext uri="{BB962C8B-B14F-4D97-AF65-F5344CB8AC3E}">
        <p14:creationId xmlns:p14="http://schemas.microsoft.com/office/powerpoint/2010/main" val="347191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12192000" cy="76636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Book Antiqua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1. </a:t>
            </a:r>
            <a:r>
              <a:rPr kumimoji="0" lang="en-US" sz="6000" b="0" i="0" u="sng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Kev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hlub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dlwg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moog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zoo le </a:t>
            </a:r>
            <a:r>
              <a:rPr kumimoji="0" lang="en-US" sz="6000" b="0" i="0" u="sng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tug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dlej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huv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 </a:t>
            </a:r>
            <a:r>
              <a:rPr kumimoji="0" lang="en-US" sz="6000" b="0" i="0" u="sng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Dlwg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tawm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huv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Yexus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rua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sng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txhua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tug, </a:t>
            </a:r>
            <a:r>
              <a:rPr kumimoji="0" lang="en-US" sz="6000" b="0" i="0" u="sng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Dlwg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moog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rua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tuab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neeg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sng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kws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nyuaj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sab. </a:t>
            </a:r>
            <a:r>
              <a:rPr kumimoji="0" lang="en-US" sz="6000" b="0" i="0" u="sng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Dlwg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moog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nplig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txhua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tug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lub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sab.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494"/>
            <a:ext cx="1219200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1" u="sng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Chorus:</a:t>
            </a:r>
            <a:endParaRPr kumimoji="0" lang="en-US" sz="6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ook Antiqu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Book Antiqua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Book Antiqua"/>
                <a:ea typeface="+mn-ea"/>
                <a:cs typeface="+mn-cs"/>
              </a:rPr>
              <a:t>{(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Ca-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kev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hlub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dlwg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moog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) </a:t>
            </a:r>
            <a:r>
              <a:rPr kumimoji="0" lang="en-US" sz="4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(2x)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Vaajtswv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kev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hlub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huv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sng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dlwg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moog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rua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txhua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tug.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Book Antiqua"/>
                <a:ea typeface="+mn-ea"/>
                <a:cs typeface="+mn-cs"/>
              </a:rPr>
              <a:t>}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(2x)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126" y="58846"/>
            <a:ext cx="121920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2.  </a:t>
            </a:r>
            <a:r>
              <a:rPr kumimoji="0" lang="en-US" sz="6000" b="0" i="0" u="sng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Kev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hlub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dlwg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moog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zoo le </a:t>
            </a:r>
            <a:r>
              <a:rPr kumimoji="0" lang="en-US" sz="6000" b="0" i="0" u="sng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tug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dlej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tub. </a:t>
            </a:r>
            <a:r>
              <a:rPr kumimoji="0" lang="en-US" sz="6000" b="0" i="0" u="sng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Dlwg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tawm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huv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hab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huv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sng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koj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lug. </a:t>
            </a:r>
            <a:r>
              <a:rPr kumimoji="0" lang="en-US" sz="6000" b="0" i="0" u="sng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Dlwg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moog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rua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tuab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neeg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sng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kws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raug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txim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 </a:t>
            </a:r>
            <a:r>
              <a:rPr kumimoji="0" lang="en-US" sz="6000" b="0" i="0" u="sng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Dlwg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moog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cawm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kuas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txhua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tug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dlim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60240"/>
            <a:ext cx="1219200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1" u="sng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Chorus:</a:t>
            </a:r>
            <a:endParaRPr kumimoji="0" lang="en-US" sz="6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ook Antiqu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Book Antiqua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Book Antiqua"/>
                <a:ea typeface="+mn-ea"/>
                <a:cs typeface="+mn-cs"/>
              </a:rPr>
              <a:t>{(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Ca-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kev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hlub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dlwg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moog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) </a:t>
            </a:r>
            <a:r>
              <a:rPr kumimoji="0" lang="en-US" sz="4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(2x)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Vaajtswv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kev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hlub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huv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sng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dlwg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moog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rua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txhua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tug.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Book Antiqua"/>
                <a:ea typeface="+mn-ea"/>
                <a:cs typeface="+mn-cs"/>
              </a:rPr>
              <a:t>}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(2x)</a:t>
            </a:r>
          </a:p>
        </p:txBody>
      </p:sp>
    </p:spTree>
    <p:extLst>
      <p:ext uri="{BB962C8B-B14F-4D97-AF65-F5344CB8AC3E}">
        <p14:creationId xmlns:p14="http://schemas.microsoft.com/office/powerpoint/2010/main" val="1702938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3. </a:t>
            </a:r>
            <a:r>
              <a:rPr kumimoji="0" lang="en-US" sz="6000" b="0" i="0" u="sng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Kev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hlub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dlwg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moog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zoo le </a:t>
            </a:r>
            <a:r>
              <a:rPr kumimoji="0" lang="en-US" sz="6000" b="0" i="0" u="sng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tug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dlej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ntshab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 </a:t>
            </a:r>
            <a:r>
              <a:rPr kumimoji="0" lang="en-US" sz="6000" b="0" i="0" u="sng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Dlwg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moog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rua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tuab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neeg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sng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qhuav</a:t>
            </a:r>
            <a:r>
              <a:rPr kumimoji="0" lang="en-US" sz="6000" b="0" i="0" u="sng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sab. </a:t>
            </a:r>
            <a:r>
              <a:rPr kumimoji="0" lang="en-US" sz="6000" b="0" i="0" u="sng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Dlwg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moog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rua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tu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ncua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sng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hab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pluag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 </a:t>
            </a:r>
            <a:r>
              <a:rPr kumimoji="0" lang="en-US" sz="6000" b="0" i="0" u="sng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Dlwg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moog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rua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kws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tsi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muaj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1155"/>
            <a:ext cx="1219200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1" u="sng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Chorus:</a:t>
            </a:r>
            <a:endParaRPr kumimoji="0" lang="en-US" sz="6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ook Antiqu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Book Antiqua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Book Antiqua"/>
                <a:ea typeface="+mn-ea"/>
                <a:cs typeface="+mn-cs"/>
              </a:rPr>
              <a:t>{(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Ca-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kev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hlub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dlwg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moog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) </a:t>
            </a:r>
            <a:r>
              <a:rPr kumimoji="0" lang="en-US" sz="4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(2x)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Vaajtswv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kev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hlub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huv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sng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dlwg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moog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rua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txhua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tug.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Book Antiqua"/>
                <a:ea typeface="+mn-ea"/>
                <a:cs typeface="+mn-cs"/>
              </a:rPr>
              <a:t>}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(2x)</a:t>
            </a:r>
          </a:p>
        </p:txBody>
      </p:sp>
    </p:spTree>
    <p:extLst>
      <p:ext uri="{BB962C8B-B14F-4D97-AF65-F5344CB8AC3E}">
        <p14:creationId xmlns:p14="http://schemas.microsoft.com/office/powerpoint/2010/main" val="2928443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494"/>
            <a:ext cx="12192000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4. </a:t>
            </a:r>
            <a:r>
              <a:rPr kumimoji="0" lang="en-US" sz="6000" b="0" i="0" u="sng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Kev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hlub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dlwg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moog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zoo le </a:t>
            </a:r>
            <a:r>
              <a:rPr kumimoji="0" lang="en-US" sz="6000" b="0" i="0" u="sng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tug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dlej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txhawv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 </a:t>
            </a:r>
            <a:r>
              <a:rPr kumimoji="0" lang="en-US" sz="6000" b="0" i="0" u="sng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Dlwg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moog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rua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nyuaj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sab </a:t>
            </a:r>
            <a:r>
              <a:rPr kumimoji="0" lang="en-US" sz="6000" b="0" i="0" u="sng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txhuv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plawv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 </a:t>
            </a:r>
            <a:r>
              <a:rPr kumimoji="0" lang="en-US" sz="6000" b="0" i="0" u="sng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kev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hlub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dlwg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tawm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ntawm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sng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koj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hab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 </a:t>
            </a:r>
            <a:r>
              <a:rPr kumimoji="0" lang="en-US" sz="6000" b="0" i="0" u="sng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Peb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suav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dlawv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txha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txawj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sis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hlub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88426"/>
            <a:ext cx="1219200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1" u="sng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Chorus:</a:t>
            </a:r>
            <a:endParaRPr kumimoji="0" lang="en-US" sz="6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ook Antiqu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Book Antiqua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Book Antiqua"/>
                <a:ea typeface="+mn-ea"/>
                <a:cs typeface="+mn-cs"/>
              </a:rPr>
              <a:t>{(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Ca-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kev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hlub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dlwg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moog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) </a:t>
            </a:r>
            <a:r>
              <a:rPr kumimoji="0" lang="en-US" sz="4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(2x)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Vaajtswv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kev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hlub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huv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sng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dlwg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moog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rua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txhua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tug.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Book Antiqua"/>
                <a:ea typeface="+mn-ea"/>
                <a:cs typeface="+mn-cs"/>
              </a:rPr>
              <a:t>}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(2x)</a:t>
            </a:r>
          </a:p>
        </p:txBody>
      </p:sp>
    </p:spTree>
    <p:extLst>
      <p:ext uri="{BB962C8B-B14F-4D97-AF65-F5344CB8AC3E}">
        <p14:creationId xmlns:p14="http://schemas.microsoft.com/office/powerpoint/2010/main" val="3909755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307</Words>
  <Application>Microsoft Office PowerPoint</Application>
  <PresentationFormat>Widescreen</PresentationFormat>
  <Paragraphs>27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Arial Black</vt:lpstr>
      <vt:lpstr>Book Antiqua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Lao Moua</dc:creator>
  <cp:lastModifiedBy>Lao Moua</cp:lastModifiedBy>
  <cp:revision>1</cp:revision>
  <dcterms:created xsi:type="dcterms:W3CDTF">2025-01-22T16:41:37Z</dcterms:created>
  <dcterms:modified xsi:type="dcterms:W3CDTF">2025-01-22T16:43:21Z</dcterms:modified>
</cp:coreProperties>
</file>