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48" r:id="rId2"/>
    <p:sldId id="949" r:id="rId3"/>
    <p:sldId id="950" r:id="rId4"/>
    <p:sldId id="951" r:id="rId5"/>
    <p:sldId id="952" r:id="rId6"/>
    <p:sldId id="953" r:id="rId7"/>
    <p:sldId id="954" r:id="rId8"/>
    <p:sldId id="955" r:id="rId9"/>
    <p:sldId id="956" r:id="rId10"/>
    <p:sldId id="957" r:id="rId11"/>
    <p:sldId id="958" r:id="rId12"/>
    <p:sldId id="959" r:id="rId13"/>
    <p:sldId id="960" r:id="rId14"/>
    <p:sldId id="961" r:id="rId15"/>
    <p:sldId id="962" r:id="rId16"/>
    <p:sldId id="9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C442-0545-E1B0-8E19-15BE12686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69B96-30DB-0804-C7E8-B0E8FDFC6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DF6CC-905F-C6E8-F2DB-CF76C1B1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E9B07-1FB7-2A1D-7709-47344401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FA17F-4C9F-90D2-8CFD-40EDBBE2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9766-A83B-F9A4-79A1-A5393E44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9E522-9CB9-93A6-3DD1-B9CD8E947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5296-2652-2713-F333-E6590021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BB809-B808-DF69-C16C-427A603B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640-FB10-6EEF-92B3-A1F6A118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9BBED-A5CF-AECB-05FC-89CC61921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EBCCD-0017-8F8F-C24F-60D48C82D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AB96-1F44-C213-8E33-95A22F2F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3EF28-4B8A-207D-AE02-195A05E7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86E1-B2F2-243C-3FDD-0E81FF74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3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82EF-E41D-53C5-12F7-1B380D84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FB62-3ABE-FE7C-3347-625D2A20D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B1790-9C00-7A44-902F-869FBAA8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2C4A9-A398-7604-4726-9E37D395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5526C-FC22-6BC4-7843-F66045AD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3FD5-77DF-8216-6CDE-BC973FC4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235A-105A-95EF-CE15-84E66088D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91156-8F59-04D5-2C74-CF7FB06A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06553-FE95-DC78-1C3E-DDECC7F5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C45E6-D2A4-318A-7A0A-346667D0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6B44-4696-1671-4F47-68FE55B1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6C4F-F8CE-374E-B2DA-13908FA8E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6A514-3EB0-E3D5-7687-F637816CD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56E0A-B549-B2FA-E10B-774C71C9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AED80-CC47-9F13-EDAA-598411E1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67806-C54A-7C30-1CBE-100DC480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6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0C80-AFBA-7D11-397A-55C822D4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AFD0E-C20F-14B7-A0E7-5878FBAC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60303-B6CD-15D5-E960-A5B6390BF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35B89-0C21-1789-22BE-A38E1DF13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C1E59-CBC7-0D23-F67E-008169EB9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CC307-0322-9750-6D6C-0FBE4D23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DE20C-5E48-DFA5-2BCD-3E232FB8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DEE4E-10FA-8B62-42EC-EEC57C31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FF2F-6C46-84CD-7346-19A89E4E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C57E1-FB9B-662E-BFA7-4135D76A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06833-F00A-8DEC-52C6-B048C00D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D2F03-A421-0BE7-219F-D8F0B9A7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BD4CB-90BE-A1B4-3304-44155DD6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725EE-3EAA-2F87-1099-689E5682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B4F6E-8854-EFF0-05AA-BD1D086C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B1B5-F8F7-E90D-DDA0-07F62073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F437-050D-A4A5-1E99-DEBF1C50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9EBC-ABB8-0F95-E0D4-7A8793C0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C1360-C84D-41BF-5E79-12FD72F3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35915-60D1-D234-1951-E9759BA3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4C18B-96F4-6024-3EDD-0649971E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05C3-DE67-7880-9F67-D22FCA94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5B7C-3410-0B7D-70EE-57F3DBD9D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2C9DD-06E3-4FF8-69E7-C1407AAA3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50A78-D24D-8AD4-0A43-09186865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6310D-3E16-7DE9-D9EF-F910AF46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ADEF9-1E8E-C2F6-7661-17D101CA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6E79B-64D0-F9F7-959A-E3C8CA95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199C0-3C5D-374A-934D-5B0CDECE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40F1F-5F66-9BF5-A63E-BB1AD0A98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E00373-0960-4AD5-B777-14D27EC4651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BD11-E55D-BE62-4842-3111B1D81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2C656-215B-5BFF-BF92-9E3AAFE7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BF194A-1AD3-4115-98EB-DCD9C542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OpenTheEyesOfMyHeart_Blank.jpg">
            <a:extLst>
              <a:ext uri="{FF2B5EF4-FFF2-40B4-BE49-F238E27FC236}">
                <a16:creationId xmlns:a16="http://schemas.microsoft.com/office/drawing/2014/main" id="{8CC71143-3FAF-CCCF-8157-F08802E86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3"/>
          <p:cNvSpPr/>
          <p:nvPr/>
        </p:nvSpPr>
        <p:spPr>
          <a:xfrm>
            <a:off x="0" y="381001"/>
            <a:ext cx="1219200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Nkauj</a:t>
            </a:r>
            <a:r>
              <a:rPr kumimoji="0" lang="en-US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Qhuas</a:t>
            </a:r>
            <a:r>
              <a:rPr kumimoji="0" lang="en-US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Vaajtswv</a:t>
            </a:r>
            <a:endParaRPr kumimoji="0" lang="en-US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Zaaj</a:t>
            </a:r>
            <a:r>
              <a:rPr kumimoji="0" lang="en-US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#275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ntseeg</a:t>
            </a:r>
            <a:r>
              <a:rPr kumimoji="0" lang="en-US" sz="7200" b="1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zoo le tub rog”</a:t>
            </a:r>
          </a:p>
        </p:txBody>
      </p:sp>
      <p:pic>
        <p:nvPicPr>
          <p:cNvPr id="6" name="275C COV NTSEEG ZOO TUBROG">
            <a:hlinkClick r:id="" action="ppaction://media"/>
            <a:extLst>
              <a:ext uri="{FF2B5EF4-FFF2-40B4-BE49-F238E27FC236}">
                <a16:creationId xmlns:a16="http://schemas.microsoft.com/office/drawing/2014/main" id="{C65086A2-4097-5E8D-1A9C-73C6A14CD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tub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tsaam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teg,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moog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74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4.***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tsoom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phooj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ywg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lug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***lug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lub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suab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nkauj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hu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lom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zem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kawg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nkaus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Qhuas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lub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fwj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chim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Nwg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Vaajntxwv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***Ca le lug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hu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nkauj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txhawb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nqaa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tub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tsaam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teg,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moog. </a:t>
            </a:r>
          </a:p>
        </p:txBody>
      </p:sp>
    </p:spTree>
    <p:extLst>
      <p:ext uri="{BB962C8B-B14F-4D97-AF65-F5344CB8AC3E}">
        <p14:creationId xmlns:p14="http://schemas.microsoft.com/office/powerpoint/2010/main" val="292858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3601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Chorus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One More Time</a:t>
            </a:r>
          </a:p>
        </p:txBody>
      </p:sp>
    </p:spTree>
    <p:extLst>
      <p:ext uri="{BB962C8B-B14F-4D97-AF65-F5344CB8AC3E}">
        <p14:creationId xmlns:p14="http://schemas.microsoft.com/office/powerpoint/2010/main" val="405521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tub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tsaam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teg,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moog. </a:t>
            </a:r>
          </a:p>
        </p:txBody>
      </p:sp>
    </p:spTree>
    <p:extLst>
      <p:ext uri="{BB962C8B-B14F-4D97-AF65-F5344CB8AC3E}">
        <p14:creationId xmlns:p14="http://schemas.microsoft.com/office/powerpoint/2010/main" val="389647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00200"/>
            <a:ext cx="1219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teg,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moog. </a:t>
            </a:r>
          </a:p>
        </p:txBody>
      </p:sp>
    </p:spTree>
    <p:extLst>
      <p:ext uri="{BB962C8B-B14F-4D97-AF65-F5344CB8AC3E}">
        <p14:creationId xmlns:p14="http://schemas.microsoft.com/office/powerpoint/2010/main" val="148547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2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1.***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tub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tsaam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teg,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2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***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thawj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Nwg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ua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ntej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moog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tawm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tsaam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dlaab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nwg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txuj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phem</a:t>
            </a: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2293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tub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tsaam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teg,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moog.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2.***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Dlaab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tub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swb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tog,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tub rog, ca le zoo sab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hlo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txhua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phooj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ywg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lug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koom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tsheej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txhawb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nqaa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seej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txuj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yeej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tub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sawv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tawm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tsaam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ntxwj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Yexus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ntoo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ntsa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teg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yuav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moog. </a:t>
            </a:r>
          </a:p>
        </p:txBody>
      </p:sp>
    </p:spTree>
    <p:extLst>
      <p:ext uri="{BB962C8B-B14F-4D97-AF65-F5344CB8AC3E}">
        <p14:creationId xmlns:p14="http://schemas.microsoft.com/office/powerpoint/2010/main" val="228941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3.***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 le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paab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tub rog,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kws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muaj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zug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khov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kho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yog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txhua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tug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zoo,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nrug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nyob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Koom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ua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paab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pawg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tsi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sis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caav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sis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tshe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***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Peb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hlub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leeg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hab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koom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lub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cev</a:t>
            </a:r>
            <a:r>
              <a:rPr kumimoji="0" lang="en-US" sz="72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34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Lao Moua</dc:creator>
  <cp:lastModifiedBy>Lao Moua</cp:lastModifiedBy>
  <cp:revision>1</cp:revision>
  <dcterms:created xsi:type="dcterms:W3CDTF">2025-01-22T16:41:03Z</dcterms:created>
  <dcterms:modified xsi:type="dcterms:W3CDTF">2025-01-22T16:41:16Z</dcterms:modified>
</cp:coreProperties>
</file>