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948" r:id="rId2"/>
    <p:sldId id="949" r:id="rId3"/>
    <p:sldId id="950" r:id="rId4"/>
    <p:sldId id="951" r:id="rId5"/>
    <p:sldId id="952" r:id="rId6"/>
    <p:sldId id="953" r:id="rId7"/>
    <p:sldId id="954" r:id="rId8"/>
    <p:sldId id="955" r:id="rId9"/>
    <p:sldId id="956" r:id="rId10"/>
    <p:sldId id="957" r:id="rId11"/>
    <p:sldId id="958" r:id="rId12"/>
    <p:sldId id="959" r:id="rId13"/>
    <p:sldId id="960" r:id="rId14"/>
    <p:sldId id="961" r:id="rId15"/>
    <p:sldId id="962" r:id="rId16"/>
    <p:sldId id="96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38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DC442-0545-E1B0-8E19-15BE126861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F69B96-30DB-0804-C7E8-B0E8FDFC6A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ADF6CC-905F-C6E8-F2DB-CF76C1B1F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00373-0960-4AD5-B777-14D27EC46513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9E9B07-1FB7-2A1D-7709-473444017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EFA17F-4C9F-90D2-8CFD-40EDBBE21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F194A-1AD3-4115-98EB-DCD9C5421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731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D82EF-E41D-53C5-12F7-1B380D847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7DFB62-3ABE-FE7C-3347-625D2A20D2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6B1790-9C00-7A44-902F-869FBAA8D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00373-0960-4AD5-B777-14D27EC46513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62C4A9-A398-7604-4726-9E37D3956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35526C-FC22-6BC4-7843-F66045AD4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F194A-1AD3-4115-98EB-DCD9C5421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565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63FD5-77DF-8216-6CDE-BC973FC41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F2235A-105A-95EF-CE15-84E66088DB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91156-8F59-04D5-2C74-CF7FB06AE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00373-0960-4AD5-B777-14D27EC46513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506553-FE95-DC78-1C3E-DDECC7F5D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0C45E6-D2A4-318A-7A0A-346667D08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F194A-1AD3-4115-98EB-DCD9C5421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0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46B44-4696-1671-4F47-68FE55B16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EC6C4F-F8CE-374E-B2DA-13908FA8E4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26A514-3EB0-E3D5-7687-F637816CD3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556E0A-B549-B2FA-E10B-774C71C9D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00373-0960-4AD5-B777-14D27EC46513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AED80-CC47-9F13-EDAA-598411E15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667806-C54A-7C30-1CBE-100DC480C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F194A-1AD3-4115-98EB-DCD9C5421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069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A0C80-AFBA-7D11-397A-55C822D48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8AFD0E-C20F-14B7-A0E7-5878FBAC75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960303-B6CD-15D5-E960-A5B6390BFA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A35B89-0C21-1789-22BE-A38E1DF136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2C1E59-CBC7-0D23-F67E-008169EB9D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2CC307-0322-9750-6D6C-0FBE4D230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00373-0960-4AD5-B777-14D27EC46513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1DE20C-5E48-DFA5-2BCD-3E232FB8B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EDEE4E-10FA-8B62-42EC-EEC57C316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F194A-1AD3-4115-98EB-DCD9C5421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516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5FF2F-6C46-84CD-7346-19A89E4E2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DC57E1-FB9B-662E-BFA7-4135D76AD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00373-0960-4AD5-B777-14D27EC46513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A06833-F00A-8DEC-52C6-B048C00D8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5D2F03-A421-0BE7-219F-D8F0B9A70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F194A-1AD3-4115-98EB-DCD9C5421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01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ABD4CB-90BE-A1B4-3304-44155DD64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00373-0960-4AD5-B777-14D27EC46513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4725EE-3EAA-2F87-1099-689E56825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9B4F6E-8854-EFF0-05AA-BD1D086C2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F194A-1AD3-4115-98EB-DCD9C5421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369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7B1B5-F8F7-E90D-DDA0-07F620733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F1F437-050D-A4A5-1E99-DEBF1C504A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8B9EBC-ABB8-0F95-E0D4-7A8793C0AC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5C1360-C84D-41BF-5E79-12FD72F39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00373-0960-4AD5-B777-14D27EC46513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835915-60D1-D234-1951-E9759BA33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F4C18B-96F4-6024-3EDD-0649971EC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F194A-1AD3-4115-98EB-DCD9C5421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799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205C3-DE67-7880-9F67-D22FCA940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4A5B7C-3410-0B7D-70EE-57F3DBD9DC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B2C9DD-06E3-4FF8-69E7-C1407AAA32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F50A78-D24D-8AD4-0A43-091868653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00373-0960-4AD5-B777-14D27EC46513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46310D-3E16-7DE9-D9EF-F910AF466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8ADEF9-1E8E-C2F6-7661-17D101CAA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F194A-1AD3-4115-98EB-DCD9C5421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581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E9766-A83B-F9A4-79A1-A5393E443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69E522-9CB9-93A6-3DD1-B9CD8E9474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355296-2652-2713-F333-E65900217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00373-0960-4AD5-B777-14D27EC46513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2BB809-B808-DF69-C16C-427A603BC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EC6640-FB10-6EEF-92B3-A1F6A1180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F194A-1AD3-4115-98EB-DCD9C5421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542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599BBED-A5CF-AECB-05FC-89CC619216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5EBCCD-0017-8F8F-C24F-60D48C82D0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C1AB96-1F44-C213-8E33-95A22F2F0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00373-0960-4AD5-B777-14D27EC46513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43EF28-4B8A-207D-AE02-195A05E7F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E86E1-B2F2-243C-3FDD-0E81FF744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F194A-1AD3-4115-98EB-DCD9C5421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235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B6E79B-64D0-F9F7-959A-E3C8CA95D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F199C0-3C5D-374A-934D-5B0CDECE76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40F1F-5F66-9BF5-A63E-BB1AD0A983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E00373-0960-4AD5-B777-14D27EC46513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87BD11-E55D-BE62-4842-3111B1D812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2C656-215B-5BFF-BF92-9E3AAFE7FE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BF194A-1AD3-4115-98EB-DCD9C5421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73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3" descr="OpenTheEyesOfMyHeart_Blank.jpg">
            <a:extLst>
              <a:ext uri="{FF2B5EF4-FFF2-40B4-BE49-F238E27FC236}">
                <a16:creationId xmlns:a16="http://schemas.microsoft.com/office/drawing/2014/main" id="{8CC71143-3FAF-CCCF-8157-F08802E863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4" name="Rectangle 3"/>
          <p:cNvSpPr/>
          <p:nvPr/>
        </p:nvSpPr>
        <p:spPr>
          <a:xfrm>
            <a:off x="0" y="381001"/>
            <a:ext cx="12192000" cy="54476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Nkauj</a:t>
            </a:r>
            <a:r>
              <a:rPr kumimoji="0" lang="en-US" sz="6600" b="1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6600" b="1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Qhuas</a:t>
            </a:r>
            <a:r>
              <a:rPr kumimoji="0" lang="en-US" sz="6600" b="1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6600" b="1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Vaajtswv</a:t>
            </a:r>
            <a:endParaRPr kumimoji="0" lang="en-US" sz="6600" b="1" i="0" u="none" strike="noStrike" kern="1200" cap="none" spc="0" normalizeH="0" baseline="0" noProof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Zaaj</a:t>
            </a:r>
            <a:r>
              <a:rPr kumimoji="0" lang="en-US" sz="6600" b="1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#275</a:t>
            </a:r>
          </a:p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1" i="0" u="none" strike="noStrike" kern="1200" cap="none" spc="0" normalizeH="0" baseline="0" noProof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1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</a:t>
            </a:r>
            <a:r>
              <a:rPr kumimoji="0" lang="en-US" sz="7200" b="1" i="1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Cov</a:t>
            </a:r>
            <a:r>
              <a:rPr kumimoji="0" lang="en-US" sz="7200" b="1" i="1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7200" b="1" i="1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ntseeg</a:t>
            </a:r>
            <a:r>
              <a:rPr kumimoji="0" lang="en-US" sz="7200" b="1" i="1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zoo le tub rog”</a:t>
            </a:r>
          </a:p>
        </p:txBody>
      </p:sp>
      <p:pic>
        <p:nvPicPr>
          <p:cNvPr id="6" name="275C COV NTSEEG ZOO TUBROG">
            <a:hlinkClick r:id="" action="ppaction://media"/>
            <a:extLst>
              <a:ext uri="{FF2B5EF4-FFF2-40B4-BE49-F238E27FC236}">
                <a16:creationId xmlns:a16="http://schemas.microsoft.com/office/drawing/2014/main" id="{C65086A2-4097-5E8D-1A9C-73C6A14CD4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677400" y="5410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67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76202"/>
            <a:ext cx="12192000" cy="67403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1.***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Cov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ntseeg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zoo le tub rog,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sawv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tawm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tsaam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ntxwj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nyoog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. </a:t>
            </a:r>
          </a:p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***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Yexus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tug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ntoo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ntsa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teg,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yuav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coj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peb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kev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moog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76202"/>
            <a:ext cx="12192000" cy="67403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***</a:t>
            </a:r>
            <a:r>
              <a:rPr kumimoji="0" lang="en-US" sz="7200" b="1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Yexus</a:t>
            </a:r>
            <a:r>
              <a:rPr kumimoji="0" lang="en-US" sz="7200" b="1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b="1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yog</a:t>
            </a:r>
            <a:r>
              <a:rPr kumimoji="0" lang="en-US" sz="7200" b="1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b="1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peb</a:t>
            </a:r>
            <a:r>
              <a:rPr kumimoji="0" lang="en-US" sz="7200" b="1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tug </a:t>
            </a:r>
            <a:r>
              <a:rPr kumimoji="0" lang="en-US" sz="7200" b="1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thawj</a:t>
            </a:r>
            <a:r>
              <a:rPr kumimoji="0" lang="en-US" sz="7200" b="1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b="1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Nwg</a:t>
            </a:r>
            <a:r>
              <a:rPr kumimoji="0" lang="en-US" sz="7200" b="1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b="1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yuav</a:t>
            </a:r>
            <a:r>
              <a:rPr kumimoji="0" lang="en-US" sz="7200" b="1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b="1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ua</a:t>
            </a:r>
            <a:r>
              <a:rPr kumimoji="0" lang="en-US" sz="7200" b="1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b="1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peb</a:t>
            </a:r>
            <a:r>
              <a:rPr kumimoji="0" lang="en-US" sz="7200" b="1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b="1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ntej</a:t>
            </a:r>
            <a:r>
              <a:rPr kumimoji="0" lang="en-US" sz="7200" b="1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, </a:t>
            </a:r>
          </a:p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***</a:t>
            </a:r>
            <a:r>
              <a:rPr kumimoji="0" lang="en-US" sz="7200" b="1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moog</a:t>
            </a:r>
            <a:r>
              <a:rPr kumimoji="0" lang="en-US" sz="7200" b="1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b="1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tawm</a:t>
            </a:r>
            <a:r>
              <a:rPr kumimoji="0" lang="en-US" sz="7200" b="1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b="1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tsaam</a:t>
            </a:r>
            <a:r>
              <a:rPr kumimoji="0" lang="en-US" sz="7200" b="1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b="1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dlaab</a:t>
            </a:r>
            <a:r>
              <a:rPr kumimoji="0" lang="en-US" sz="7200" b="1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b="1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ntxwj</a:t>
            </a:r>
            <a:r>
              <a:rPr kumimoji="0" lang="en-US" sz="7200" b="1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b="1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nyoog</a:t>
            </a:r>
            <a:r>
              <a:rPr kumimoji="0" lang="en-US" sz="7200" b="1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, </a:t>
            </a:r>
            <a:r>
              <a:rPr kumimoji="0" lang="en-US" sz="7200" b="1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hab</a:t>
            </a:r>
            <a:r>
              <a:rPr kumimoji="0" lang="en-US" sz="7200" b="1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b="1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nwg</a:t>
            </a:r>
            <a:r>
              <a:rPr kumimoji="0" lang="en-US" sz="7200" b="1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b="1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txuj</a:t>
            </a:r>
            <a:r>
              <a:rPr kumimoji="0" lang="en-US" sz="7200" b="1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b="1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kev</a:t>
            </a:r>
            <a:r>
              <a:rPr kumimoji="0" lang="en-US" sz="7200" b="1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b="1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phem</a:t>
            </a:r>
            <a:r>
              <a:rPr kumimoji="0" lang="en-US" sz="7200" b="1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92293"/>
            <a:ext cx="12192000" cy="67403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***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Cov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ntseeg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zoo le tub rog,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sawv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tawm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tsaam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ntxwj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nyoog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, </a:t>
            </a:r>
          </a:p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***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Yexus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tug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ntoo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ntsa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teg,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yuav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coj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peb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kev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moog.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8846"/>
            <a:ext cx="12192000" cy="67403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2.***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Dlaab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ntxwj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nyoog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tub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swb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rog,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Vaajtswv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tuaj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peb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tog, </a:t>
            </a:r>
          </a:p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***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cov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ntseeg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zoo le tub rog, ca le zoo sab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hlo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"/>
            <a:ext cx="12192000" cy="67403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***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Peb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txhua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tug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phooj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ywg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ntseeg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, lug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peb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ua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koom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tsheej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.</a:t>
            </a:r>
          </a:p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***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txhawb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nqaa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peb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tug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Cawm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seej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,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rua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txuj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kev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muaj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yeej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8846"/>
            <a:ext cx="12192000" cy="67403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***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Cov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ntseeg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zoo le tub rog,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sawv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tawm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tsaam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ntxwj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nyoog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, </a:t>
            </a:r>
          </a:p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***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Yexus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tug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ntoo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ntsa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teg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yuav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coj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peb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kev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moog. </a:t>
            </a:r>
          </a:p>
        </p:txBody>
      </p:sp>
    </p:spTree>
    <p:extLst>
      <p:ext uri="{BB962C8B-B14F-4D97-AF65-F5344CB8AC3E}">
        <p14:creationId xmlns:p14="http://schemas.microsoft.com/office/powerpoint/2010/main" val="22894131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7403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3.***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Peb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zoo le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paab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tub rog,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kws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muaj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zug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khov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kho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, </a:t>
            </a:r>
          </a:p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***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yog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peb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txhua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tug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ua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zoo,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Vaajtswv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nrug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peb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nyob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7403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***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Koom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ua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ib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paab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ib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pawg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,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tsi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sis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caav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sis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tshe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.</a:t>
            </a:r>
          </a:p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***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Peb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ib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leeg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hlub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ib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leeg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hab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koom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ib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lub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cev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7403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***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Cov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ntseeg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zoo le tub rog,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sawv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tawm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tsaam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ntxwj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nyoog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, </a:t>
            </a:r>
          </a:p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***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Yexus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tug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ntoo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ntsa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teg,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yuav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coj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peb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kev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moog</a:t>
            </a:r>
            <a:r>
              <a:rPr kumimoji="0" lang="en-US" sz="7200" b="1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17461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"/>
            <a:ext cx="12192000" cy="67403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4.***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Peb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ib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tsoom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phooj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ywg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ntseeg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, lug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ua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Vaajtswv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tsaug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,</a:t>
            </a:r>
          </a:p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***lug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ntawm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peb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lub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suab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nkauj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, hu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lom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zem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kawg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nkaus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17693"/>
            <a:ext cx="12192000" cy="67403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***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Qhuas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Vaajtswv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lub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fwj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chim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,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Nwg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yog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tug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Vaajntxwv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.</a:t>
            </a:r>
          </a:p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***Ca le lug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peb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hu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nkauj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,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txhawb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nqaa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peb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tug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Tswv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8846"/>
            <a:ext cx="12192000" cy="67403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***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Cov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ntseeg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zoo le tub rog,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sawv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tawm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tsaam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ntxwj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nyoog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, </a:t>
            </a:r>
          </a:p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***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Yexus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tug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ntoo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ntsa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teg,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yuav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coj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peb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kev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moog. </a:t>
            </a:r>
          </a:p>
        </p:txBody>
      </p:sp>
    </p:spTree>
    <p:extLst>
      <p:ext uri="{BB962C8B-B14F-4D97-AF65-F5344CB8AC3E}">
        <p14:creationId xmlns:p14="http://schemas.microsoft.com/office/powerpoint/2010/main" val="29285811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2133601"/>
            <a:ext cx="12192000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i="1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Chorus</a:t>
            </a:r>
          </a:p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i="1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One More Time</a:t>
            </a:r>
          </a:p>
        </p:txBody>
      </p:sp>
    </p:spTree>
    <p:extLst>
      <p:ext uri="{BB962C8B-B14F-4D97-AF65-F5344CB8AC3E}">
        <p14:creationId xmlns:p14="http://schemas.microsoft.com/office/powerpoint/2010/main" val="40552177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8846"/>
            <a:ext cx="12192000" cy="67403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***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Cov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ntseeg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zoo le tub rog,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sawv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tawm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tsaam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ntxwj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nyoog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, </a:t>
            </a:r>
          </a:p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***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Yexus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tug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ntoo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ntsa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teg,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yuav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coj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peb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kev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moog. </a:t>
            </a:r>
          </a:p>
        </p:txBody>
      </p:sp>
    </p:spTree>
    <p:extLst>
      <p:ext uri="{BB962C8B-B14F-4D97-AF65-F5344CB8AC3E}">
        <p14:creationId xmlns:p14="http://schemas.microsoft.com/office/powerpoint/2010/main" val="38964740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600200"/>
            <a:ext cx="12192000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***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Yexus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tug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ntoo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ntsa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teg,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yuav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coj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peb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kev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moog. </a:t>
            </a:r>
          </a:p>
        </p:txBody>
      </p:sp>
    </p:spTree>
    <p:extLst>
      <p:ext uri="{BB962C8B-B14F-4D97-AF65-F5344CB8AC3E}">
        <p14:creationId xmlns:p14="http://schemas.microsoft.com/office/powerpoint/2010/main" val="14854726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388</Words>
  <Application>Microsoft Office PowerPoint</Application>
  <PresentationFormat>Widescreen</PresentationFormat>
  <Paragraphs>34</Paragraphs>
  <Slides>16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Aptos</vt:lpstr>
      <vt:lpstr>Aptos Display</vt:lpstr>
      <vt:lpstr>Arial</vt:lpstr>
      <vt:lpstr>Arial Black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Lao Moua</dc:creator>
  <cp:lastModifiedBy>Lao Moua</cp:lastModifiedBy>
  <cp:revision>1</cp:revision>
  <dcterms:created xsi:type="dcterms:W3CDTF">2025-01-22T16:41:03Z</dcterms:created>
  <dcterms:modified xsi:type="dcterms:W3CDTF">2025-01-22T16:41:16Z</dcterms:modified>
</cp:coreProperties>
</file>