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76" r:id="rId2"/>
    <p:sldId id="877" r:id="rId3"/>
    <p:sldId id="878" r:id="rId4"/>
    <p:sldId id="879" r:id="rId5"/>
    <p:sldId id="880" r:id="rId6"/>
    <p:sldId id="881" r:id="rId7"/>
    <p:sldId id="882" r:id="rId8"/>
    <p:sldId id="883" r:id="rId9"/>
    <p:sldId id="1970" r:id="rId10"/>
    <p:sldId id="1971" r:id="rId11"/>
    <p:sldId id="19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2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D77-E41D-46A2-BC90-5A8185C3FC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A0F-2BBE-4C4B-9303-140D4F1B3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F66C-0363-4528-BDAD-3227A4A98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8F14-F8E2-4FF4-A1BF-E2D5A6D582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636E-C255-4D9F-862E-AD0DF7CBC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F83D-A151-4E58-A3B6-589D8D731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7E4B-DFFE-48F8-BBB6-4324321DC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6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B7BE-3AAC-4CBB-BB80-5849C649F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A197-141C-4CC6-B18C-C127A1C75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02AF-D2E1-42D9-9440-E5C42F280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07AD-5236-4355-894D-5A174B43D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5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7FF3-A201-48F5-8AFC-7C77339347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0" indent="-342910" algn="l" defTabSz="9144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3" indent="-285759" algn="l" defTabSz="9144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3" descr="OpenTheEyesOfMyHeart_Blan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809688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 of praise</a:t>
            </a:r>
          </a:p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Nkauj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#1 </a:t>
            </a:r>
          </a:p>
          <a:p>
            <a:pPr algn="ctr" defTabSz="857250" eaLnBrk="0" hangingPunct="0">
              <a:defRPr/>
            </a:pP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57250" eaLnBrk="0" hangingPunct="0">
              <a:defRPr/>
            </a:pP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67AF975D-5177-42E7-BEB4-6CDF092E9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600" y="589280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29E63176-6DB7-F5B6-F5FC-2D91D5F052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069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vim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Vaajtswv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leejtub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82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6269F34C-2754-FDC9-0823-4C36CB559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296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nplaj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tsaug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23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3BBDB6DA-D767-BDA6-B53E-7A9060A912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0480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tub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ntuj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hu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nkauj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nkaus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TheEyesOfMyHeart_Blank.jpg">
            <a:extLst>
              <a:ext uri="{FF2B5EF4-FFF2-40B4-BE49-F238E27FC236}">
                <a16:creationId xmlns:a16="http://schemas.microsoft.com/office/drawing/2014/main" id="{87025296-6781-D51D-AC11-6A5E3B1C1F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733494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57250" eaLnBrk="0" hangingPunct="0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0480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Tsim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txhua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chaws,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txhua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yaam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857250" eaLnBrk="0" hangingPunct="0">
              <a:defRPr/>
            </a:pP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Ndlais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DF5B4152-CEBC-5316-9E3C-4C9B52A084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4439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439" y="296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qaab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ntuj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nuav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suavdlawg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txhus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Vaajtswv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B28ECC5E-53B0-F5F1-950B-3FF76796F2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069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tug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fwj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nub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fwm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txuj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dlhawv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857250" eaLnBrk="0" hangingPunct="0">
              <a:defRPr/>
            </a:pP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txhis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29E63176-6DB7-F5B6-F5FC-2D91D5F052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403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069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vim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Vaajtswv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hlub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leejtub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6269F34C-2754-FDC9-0823-4C36CB559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296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nplaj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tsaug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6269F34C-2754-FDC9-0823-4C36CB559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7009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00125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  <a:p>
            <a:pPr algn="ctr" defTabSz="857250" eaLnBrk="0" hangingPunct="0">
              <a:defRPr/>
            </a:pP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algn="ctr" defTabSz="857250" eaLnBrk="0" hangingPunct="0">
              <a:defRPr/>
            </a:pPr>
            <a:r>
              <a:rPr lang="en-US" sz="7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218111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6269F34C-2754-FDC9-0823-4C36CB559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7296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 eaLnBrk="0" hangingPunct="0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nplaj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txhaj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72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tsaug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3326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263</Words>
  <Application>Microsoft Office PowerPoint</Application>
  <PresentationFormat>Widescreen</PresentationFormat>
  <Paragraphs>19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HCUMC</dc:creator>
  <cp:lastModifiedBy>Mike</cp:lastModifiedBy>
  <cp:revision>12</cp:revision>
  <dcterms:created xsi:type="dcterms:W3CDTF">2010-06-28T15:49:57Z</dcterms:created>
  <dcterms:modified xsi:type="dcterms:W3CDTF">2024-01-11T03:39:16Z</dcterms:modified>
</cp:coreProperties>
</file>