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76" r:id="rId2"/>
    <p:sldId id="877" r:id="rId3"/>
    <p:sldId id="878" r:id="rId4"/>
    <p:sldId id="879" r:id="rId5"/>
    <p:sldId id="880" r:id="rId6"/>
    <p:sldId id="881" r:id="rId7"/>
    <p:sldId id="882" r:id="rId8"/>
    <p:sldId id="883" r:id="rId9"/>
    <p:sldId id="1970" r:id="rId10"/>
    <p:sldId id="1971" r:id="rId11"/>
    <p:sldId id="19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224" y="4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1D77-E41D-46A2-BC90-5A8185C3FC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802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8F14-F8E2-4FF4-A1BF-E2D5A6D582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82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5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636E-C255-4D9F-862E-AD0DF7CBC4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72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4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4F83D-A151-4E58-A3B6-589D8D731D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55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5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7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4" y="1535115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4" indent="0">
              <a:buNone/>
              <a:defRPr sz="2000" b="1"/>
            </a:lvl2pPr>
            <a:lvl3pPr marL="914428" indent="0">
              <a:buNone/>
              <a:defRPr sz="1800" b="1"/>
            </a:lvl3pPr>
            <a:lvl4pPr marL="1371643" indent="0">
              <a:buNone/>
              <a:defRPr sz="1600" b="1"/>
            </a:lvl4pPr>
            <a:lvl5pPr marL="1828857" indent="0">
              <a:buNone/>
              <a:defRPr sz="1600" b="1"/>
            </a:lvl5pPr>
            <a:lvl6pPr marL="2286071" indent="0">
              <a:buNone/>
              <a:defRPr sz="1600" b="1"/>
            </a:lvl6pPr>
            <a:lvl7pPr marL="2743285" indent="0">
              <a:buNone/>
              <a:defRPr sz="1600" b="1"/>
            </a:lvl7pPr>
            <a:lvl8pPr marL="3200500" indent="0">
              <a:buNone/>
              <a:defRPr sz="1600" b="1"/>
            </a:lvl8pPr>
            <a:lvl9pPr marL="365771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4" y="2174877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37E4B-DFFE-48F8-BBB6-4324321DC4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362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4B7BE-3AAC-4CBB-BB80-5849C649F7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09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4A197-141C-4CC6-B18C-C127A1C757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50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7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5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B02AF-D2E1-42D9-9440-E5C42F2809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48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4" indent="0">
              <a:buNone/>
              <a:defRPr sz="2800"/>
            </a:lvl2pPr>
            <a:lvl3pPr marL="914428" indent="0">
              <a:buNone/>
              <a:defRPr sz="2400"/>
            </a:lvl3pPr>
            <a:lvl4pPr marL="1371643" indent="0">
              <a:buNone/>
              <a:defRPr sz="2000"/>
            </a:lvl4pPr>
            <a:lvl5pPr marL="1828857" indent="0">
              <a:buNone/>
              <a:defRPr sz="2000"/>
            </a:lvl5pPr>
            <a:lvl6pPr marL="2286071" indent="0">
              <a:buNone/>
              <a:defRPr sz="2000"/>
            </a:lvl6pPr>
            <a:lvl7pPr marL="2743285" indent="0">
              <a:buNone/>
              <a:defRPr sz="2000"/>
            </a:lvl7pPr>
            <a:lvl8pPr marL="3200500" indent="0">
              <a:buNone/>
              <a:defRPr sz="2000"/>
            </a:lvl8pPr>
            <a:lvl9pPr marL="3657714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4" indent="0">
              <a:buNone/>
              <a:defRPr sz="1200"/>
            </a:lvl2pPr>
            <a:lvl3pPr marL="914428" indent="0">
              <a:buNone/>
              <a:defRPr sz="1000"/>
            </a:lvl3pPr>
            <a:lvl4pPr marL="1371643" indent="0">
              <a:buNone/>
              <a:defRPr sz="900"/>
            </a:lvl4pPr>
            <a:lvl5pPr marL="1828857" indent="0">
              <a:buNone/>
              <a:defRPr sz="900"/>
            </a:lvl5pPr>
            <a:lvl6pPr marL="2286071" indent="0">
              <a:buNone/>
              <a:defRPr sz="900"/>
            </a:lvl6pPr>
            <a:lvl7pPr marL="2743285" indent="0">
              <a:buNone/>
              <a:defRPr sz="900"/>
            </a:lvl7pPr>
            <a:lvl8pPr marL="3200500" indent="0">
              <a:buNone/>
              <a:defRPr sz="900"/>
            </a:lvl8pPr>
            <a:lvl9pPr marL="365771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707AD-5236-4355-894D-5A174B43D0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850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BAA0F-2BBE-4C4B-9303-140D4F1B32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5635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FF66C-0363-4528-BDAD-3227A4A984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09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4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A7FF3-A201-48F5-8AFC-7C77339347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1/10/2024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Hmong Community United Methodist Church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9E314-56DC-4DCA-A2BA-411A40E1E68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2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914428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73" indent="-285759" algn="l" defTabSz="914428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6" indent="-228608" algn="l" defTabSz="91442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50" indent="-228608" algn="l" defTabSz="914428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65" indent="-228608" algn="l" defTabSz="914428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9" indent="-228608" algn="l" defTabSz="9144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93" indent="-228608" algn="l" defTabSz="9144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7" indent="-228608" algn="l" defTabSz="9144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22" indent="-228608" algn="l" defTabSz="91442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3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7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71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5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0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4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Content Placeholder 3" descr="OpenTheEyesOfMyHeart_Blank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0" y="809688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Song of praise</a:t>
            </a:r>
          </a:p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Hu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Nkauj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#1 </a:t>
            </a:r>
          </a:p>
          <a:p>
            <a:pPr algn="ctr" defTabSz="857250" eaLnBrk="0" hangingPunct="0">
              <a:defRPr/>
            </a:pPr>
            <a:endParaRPr lang="en-US" sz="7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857250" eaLnBrk="0" hangingPunct="0"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72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2" name="1">
            <a:hlinkClick r:id="" action="ppaction://media"/>
            <a:extLst>
              <a:ext uri="{FF2B5EF4-FFF2-40B4-BE49-F238E27FC236}">
                <a16:creationId xmlns:a16="http://schemas.microsoft.com/office/drawing/2014/main" id="{67AF975D-5177-42E7-BEB4-6CDF092E95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991600" y="5892801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3BBDB6DA-D767-BDA6-B53E-7A9060A912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0480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tub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dlawg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hu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nkauj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nkaus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penTheEyesOfMyHeart_Blank.jpg">
            <a:extLst>
              <a:ext uri="{FF2B5EF4-FFF2-40B4-BE49-F238E27FC236}">
                <a16:creationId xmlns:a16="http://schemas.microsoft.com/office/drawing/2014/main" id="{87025296-6781-D51D-AC11-6A5E3B1C1F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24000" y="733494"/>
            <a:ext cx="91440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857250" eaLnBrk="0" hangingPunct="0">
              <a:defRPr/>
            </a:pPr>
            <a:r>
              <a:rPr lang="en-US" sz="7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0480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Tsim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chaws,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yaam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tuab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fwj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857250" eaLnBrk="0" hangingPunct="0">
              <a:defRPr/>
            </a:pP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Ndlais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DF5B4152-CEBC-5316-9E3C-4C9B52A084F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4439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439" y="2961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qaab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nuav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suavdlawg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txhus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caug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OpenTheEyesOfMyHeart_Blank.jpg">
            <a:extLst>
              <a:ext uri="{FF2B5EF4-FFF2-40B4-BE49-F238E27FC236}">
                <a16:creationId xmlns:a16="http://schemas.microsoft.com/office/drawing/2014/main" id="{B28ECC5E-53B0-F5F1-950B-3FF76796F2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9069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tug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fwj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nub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fwm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txuj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ntev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dlhawv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moog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857250" eaLnBrk="0" hangingPunct="0">
              <a:defRPr/>
            </a:pP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txhis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29E63176-6DB7-F5B6-F5FC-2D91D5F052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34031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9069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vim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hlub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leejtub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6269F34C-2754-FDC9-0823-4C36CB559B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7296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Nqeg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nplaj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tsaug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6269F34C-2754-FDC9-0823-4C36CB559B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-17009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000125"/>
            <a:ext cx="1219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Music</a:t>
            </a:r>
          </a:p>
          <a:p>
            <a:pPr algn="ctr" defTabSz="857250" eaLnBrk="0" hangingPunct="0"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algn="ctr" defTabSz="857250" eaLnBrk="0" hangingPunct="0">
              <a:defRPr/>
            </a:pPr>
            <a:r>
              <a:rPr lang="en-US" sz="72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Chorus</a:t>
            </a:r>
          </a:p>
        </p:txBody>
      </p:sp>
    </p:spTree>
    <p:extLst>
      <p:ext uri="{BB962C8B-B14F-4D97-AF65-F5344CB8AC3E}">
        <p14:creationId xmlns:p14="http://schemas.microsoft.com/office/powerpoint/2010/main" val="2181113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6269F34C-2754-FDC9-0823-4C36CB559B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7296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Nqeg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nplaj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tsaug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7332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29E63176-6DB7-F5B6-F5FC-2D91D5F0520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290699"/>
            <a:ext cx="12192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qhuas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vim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Vaajtswv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hlub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khais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leejtub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18245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 descr="OpenTheEyesOfMyHeart_Blank.jpg">
            <a:extLst>
              <a:ext uri="{FF2B5EF4-FFF2-40B4-BE49-F238E27FC236}">
                <a16:creationId xmlns:a16="http://schemas.microsoft.com/office/drawing/2014/main" id="{6269F34C-2754-FDC9-0823-4C36CB559BD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772962"/>
            <a:ext cx="12192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7250" eaLnBrk="0" hangingPunct="0">
              <a:defRPr/>
            </a:pP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Nqeg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nyob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nplaj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lug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Peb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ntseeg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txhaj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7200" b="1" u="sng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ua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Nwg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tsaug</a:t>
            </a:r>
            <a:r>
              <a:rPr lang="en-US" sz="72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223165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263</Words>
  <Application>Microsoft Office PowerPoint</Application>
  <PresentationFormat>Widescreen</PresentationFormat>
  <Paragraphs>19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HCUMC</dc:creator>
  <cp:lastModifiedBy>Mike</cp:lastModifiedBy>
  <cp:revision>12</cp:revision>
  <dcterms:created xsi:type="dcterms:W3CDTF">2010-06-28T15:49:57Z</dcterms:created>
  <dcterms:modified xsi:type="dcterms:W3CDTF">2024-01-11T03:39:16Z</dcterms:modified>
</cp:coreProperties>
</file>