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73" r:id="rId2"/>
    <p:sldId id="257" r:id="rId3"/>
    <p:sldId id="877" r:id="rId4"/>
    <p:sldId id="878" r:id="rId5"/>
    <p:sldId id="879" r:id="rId6"/>
    <p:sldId id="880" r:id="rId7"/>
    <p:sldId id="881" r:id="rId8"/>
    <p:sldId id="88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67" d="100"/>
          <a:sy n="67" d="100"/>
        </p:scale>
        <p:origin x="64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1D77-E41D-46A2-BC90-5A8185C3FC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0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AA0F-2BBE-4C4B-9303-140D4F1B32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6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F66C-0363-4528-BDAD-3227A4A984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8F14-F8E2-4FF4-A1BF-E2D5A6D582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636E-C255-4D9F-862E-AD0DF7CBC4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F83D-A151-4E58-A3B6-589D8D731D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37E4B-DFFE-48F8-BBB6-4324321DC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6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B7BE-3AAC-4CBB-BB80-5849C649F7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A197-141C-4CC6-B18C-C127A1C75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6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5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02AF-D2E1-42D9-9440-E5C42F2809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1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8" indent="0">
              <a:buNone/>
              <a:defRPr sz="2400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5" indent="0">
              <a:buNone/>
              <a:defRPr sz="2000"/>
            </a:lvl7pPr>
            <a:lvl8pPr marL="3200500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4" indent="0">
              <a:buNone/>
              <a:defRPr sz="1200"/>
            </a:lvl2pPr>
            <a:lvl3pPr marL="914428" indent="0">
              <a:buNone/>
              <a:defRPr sz="1000"/>
            </a:lvl3pPr>
            <a:lvl4pPr marL="1371643" indent="0">
              <a:buNone/>
              <a:defRPr sz="900"/>
            </a:lvl4pPr>
            <a:lvl5pPr marL="1828857" indent="0">
              <a:buNone/>
              <a:defRPr sz="900"/>
            </a:lvl5pPr>
            <a:lvl6pPr marL="2286071" indent="0">
              <a:buNone/>
              <a:defRPr sz="900"/>
            </a:lvl6pPr>
            <a:lvl7pPr marL="2743285" indent="0">
              <a:buNone/>
              <a:defRPr sz="900"/>
            </a:lvl7pPr>
            <a:lvl8pPr marL="3200500" indent="0">
              <a:buNone/>
              <a:defRPr sz="900"/>
            </a:lvl8pPr>
            <a:lvl9pPr marL="365771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07AD-5236-4355-894D-5A174B43D0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7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7FF3-A201-48F5-8AFC-7C77339347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Hmong Community United Methodist Church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E314-56DC-4DCA-A2BA-411A40E1E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0" indent="-342910" algn="l" defTabSz="9144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73" indent="-285759" algn="l" defTabSz="9144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3" descr="OpenTheEyesOfMyHeart_Blan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7250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of praise</a:t>
            </a:r>
          </a:p>
          <a:p>
            <a:pPr algn="ctr" defTabSz="857250">
              <a:defRPr/>
            </a:pP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Nkauj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Qhuas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Vaajtswv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57250">
              <a:defRPr/>
            </a:pP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Zaaj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 2</a:t>
            </a:r>
          </a:p>
          <a:p>
            <a:pPr algn="ctr" defTabSz="857250">
              <a:defRPr/>
            </a:pPr>
            <a:endParaRPr lang="en-US" sz="7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57250">
              <a:defRPr/>
            </a:pPr>
            <a:r>
              <a:rPr lang="en-US" sz="7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Tswv</a:t>
            </a:r>
            <a:r>
              <a:rPr lang="en-US" sz="7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Yehuvas</a:t>
            </a:r>
            <a:r>
              <a:rPr lang="en-US" sz="60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”</a:t>
            </a:r>
            <a:endParaRPr lang="en-US" sz="7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 in D NEW TSWV YEHUVAS">
            <a:hlinkClick r:id="" action="ppaction://media"/>
            <a:extLst>
              <a:ext uri="{FF2B5EF4-FFF2-40B4-BE49-F238E27FC236}">
                <a16:creationId xmlns:a16="http://schemas.microsoft.com/office/drawing/2014/main" id="{2B6E7007-A917-45FA-8D82-91F2228A08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7400" y="58387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D6444876-6678-432E-4B24-D18E06E398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2400"/>
            <a:ext cx="12192000" cy="6248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sab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ntsoov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lug,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moog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nyob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Vaajtswv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Yexus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lubTsev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D02A8F8F-D86E-3FE1-CED0-B0B70A70B2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76200"/>
            <a:ext cx="12192000" cy="6248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chaw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ntseeg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Yexus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Thaum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moog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txug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puag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ntuj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ncu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txom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nyem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03AF8223-5C47-A864-67CB-400CB73BE6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194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2194" y="1"/>
            <a:ext cx="12192000" cy="6248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Tswv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Yehuvas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tug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zaub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 *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tuabneeg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qaab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ntuj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8BBA5A7B-3B98-18CB-1880-F957535C2A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3402"/>
            <a:ext cx="12192000" cy="50172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lug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nchu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nub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pluag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txhaj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59CF420A-9969-AA1C-C612-4E5BBC9F5B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3401"/>
            <a:ext cx="12192000" cy="6248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tug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Ntsujplig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ntau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thawj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qaab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txuj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4EF9A06B-B95D-EE86-95CC-CBCFCF25FB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79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8101"/>
            <a:ext cx="12192000" cy="6248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*Tug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Ntsujplig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qha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txuj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tseeb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Txawm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txom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nyem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yeej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4953D4E0-9BE8-668C-BDD3-6A0CC20456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848"/>
            <a:ext cx="12192000" cy="6248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3.**Tug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Tswv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Yexus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nub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nrug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nraim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tseg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C0A68E41-F596-56EC-EC64-CC39A71787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6248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*Tug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ntseeg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Yexus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yeej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Vaajtswv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ntseeg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Yexus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12774E96-3CC9-38AD-9399-CF9444A2E6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7587"/>
            <a:ext cx="12192000" cy="50172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4.**Tug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Tswv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Yexus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foom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nub pub </a:t>
            </a:r>
            <a:r>
              <a:rPr lang="en-US" sz="8001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</a:t>
            </a:r>
            <a:r>
              <a:rPr lang="en-US" sz="8001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pheej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tu.</a:t>
            </a:r>
            <a:endParaRPr lang="en-US" sz="8001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OpenTheEyesOfMyHeart_Blank.jpg">
            <a:extLst>
              <a:ext uri="{FF2B5EF4-FFF2-40B4-BE49-F238E27FC236}">
                <a16:creationId xmlns:a16="http://schemas.microsoft.com/office/drawing/2014/main" id="{5EA725A5-88FE-FDBF-BD23-BF017CA4B6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2400"/>
            <a:ext cx="12192000" cy="6248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tau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tug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Tswv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Yexus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tsaug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**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txaj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ntsig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*vim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yug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kuv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txuj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1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800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291</Words>
  <Application>Microsoft Office PowerPoint</Application>
  <PresentationFormat>Widescreen</PresentationFormat>
  <Paragraphs>27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HCUMC</dc:creator>
  <cp:lastModifiedBy>Mike</cp:lastModifiedBy>
  <cp:revision>13</cp:revision>
  <dcterms:created xsi:type="dcterms:W3CDTF">2010-09-14T19:25:14Z</dcterms:created>
  <dcterms:modified xsi:type="dcterms:W3CDTF">2024-03-03T01:02:17Z</dcterms:modified>
</cp:coreProperties>
</file>