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773" r:id="rId2"/>
    <p:sldId id="257" r:id="rId3"/>
    <p:sldId id="877" r:id="rId4"/>
    <p:sldId id="878" r:id="rId5"/>
    <p:sldId id="879" r:id="rId6"/>
    <p:sldId id="880" r:id="rId7"/>
    <p:sldId id="881" r:id="rId8"/>
    <p:sldId id="882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>
      <p:cViewPr varScale="1">
        <p:scale>
          <a:sx n="67" d="100"/>
          <a:sy n="67" d="100"/>
        </p:scale>
        <p:origin x="64" y="8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71D77-E41D-46A2-BC90-5A8185C3FCE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04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BAA0F-2BBE-4C4B-9303-140D4F1B32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960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F66C-0363-4528-BDAD-3227A4A9848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292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A8F14-F8E2-4FF4-A1BF-E2D5A6D5826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417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1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2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5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7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B636E-C255-4D9F-862E-AD0DF7CBC4E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137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F83D-A151-4E58-A3B6-589D8D731DC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250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5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4" indent="0">
              <a:buNone/>
              <a:defRPr sz="2000" b="1"/>
            </a:lvl2pPr>
            <a:lvl3pPr marL="914428" indent="0">
              <a:buNone/>
              <a:defRPr sz="1800" b="1"/>
            </a:lvl3pPr>
            <a:lvl4pPr marL="1371643" indent="0">
              <a:buNone/>
              <a:defRPr sz="1600" b="1"/>
            </a:lvl4pPr>
            <a:lvl5pPr marL="1828857" indent="0">
              <a:buNone/>
              <a:defRPr sz="1600" b="1"/>
            </a:lvl5pPr>
            <a:lvl6pPr marL="2286071" indent="0">
              <a:buNone/>
              <a:defRPr sz="1600" b="1"/>
            </a:lvl6pPr>
            <a:lvl7pPr marL="2743285" indent="0">
              <a:buNone/>
              <a:defRPr sz="1600" b="1"/>
            </a:lvl7pPr>
            <a:lvl8pPr marL="3200500" indent="0">
              <a:buNone/>
              <a:defRPr sz="1600" b="1"/>
            </a:lvl8pPr>
            <a:lvl9pPr marL="365771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7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5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14" indent="0">
              <a:buNone/>
              <a:defRPr sz="2000" b="1"/>
            </a:lvl2pPr>
            <a:lvl3pPr marL="914428" indent="0">
              <a:buNone/>
              <a:defRPr sz="1800" b="1"/>
            </a:lvl3pPr>
            <a:lvl4pPr marL="1371643" indent="0">
              <a:buNone/>
              <a:defRPr sz="1600" b="1"/>
            </a:lvl4pPr>
            <a:lvl5pPr marL="1828857" indent="0">
              <a:buNone/>
              <a:defRPr sz="1600" b="1"/>
            </a:lvl5pPr>
            <a:lvl6pPr marL="2286071" indent="0">
              <a:buNone/>
              <a:defRPr sz="1600" b="1"/>
            </a:lvl6pPr>
            <a:lvl7pPr marL="2743285" indent="0">
              <a:buNone/>
              <a:defRPr sz="1600" b="1"/>
            </a:lvl7pPr>
            <a:lvl8pPr marL="3200500" indent="0">
              <a:buNone/>
              <a:defRPr sz="1600" b="1"/>
            </a:lvl8pPr>
            <a:lvl9pPr marL="365771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7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37E4B-DFFE-48F8-BBB6-4324321DC4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962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B7BE-3AAC-4CBB-BB80-5849C649F70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99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4A197-141C-4CC6-B18C-C127A1C7578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966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7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5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14" indent="0">
              <a:buNone/>
              <a:defRPr sz="1200"/>
            </a:lvl2pPr>
            <a:lvl3pPr marL="914428" indent="0">
              <a:buNone/>
              <a:defRPr sz="1000"/>
            </a:lvl3pPr>
            <a:lvl4pPr marL="1371643" indent="0">
              <a:buNone/>
              <a:defRPr sz="900"/>
            </a:lvl4pPr>
            <a:lvl5pPr marL="1828857" indent="0">
              <a:buNone/>
              <a:defRPr sz="900"/>
            </a:lvl5pPr>
            <a:lvl6pPr marL="2286071" indent="0">
              <a:buNone/>
              <a:defRPr sz="900"/>
            </a:lvl6pPr>
            <a:lvl7pPr marL="2743285" indent="0">
              <a:buNone/>
              <a:defRPr sz="900"/>
            </a:lvl7pPr>
            <a:lvl8pPr marL="3200500" indent="0">
              <a:buNone/>
              <a:defRPr sz="900"/>
            </a:lvl8pPr>
            <a:lvl9pPr marL="36577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B02AF-D2E1-42D9-9440-E5C42F28090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571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14" indent="0">
              <a:buNone/>
              <a:defRPr sz="2800"/>
            </a:lvl2pPr>
            <a:lvl3pPr marL="914428" indent="0">
              <a:buNone/>
              <a:defRPr sz="2400"/>
            </a:lvl3pPr>
            <a:lvl4pPr marL="1371643" indent="0">
              <a:buNone/>
              <a:defRPr sz="2000"/>
            </a:lvl4pPr>
            <a:lvl5pPr marL="1828857" indent="0">
              <a:buNone/>
              <a:defRPr sz="2000"/>
            </a:lvl5pPr>
            <a:lvl6pPr marL="2286071" indent="0">
              <a:buNone/>
              <a:defRPr sz="2000"/>
            </a:lvl6pPr>
            <a:lvl7pPr marL="2743285" indent="0">
              <a:buNone/>
              <a:defRPr sz="2000"/>
            </a:lvl7pPr>
            <a:lvl8pPr marL="3200500" indent="0">
              <a:buNone/>
              <a:defRPr sz="2000"/>
            </a:lvl8pPr>
            <a:lvl9pPr marL="3657714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14" indent="0">
              <a:buNone/>
              <a:defRPr sz="1200"/>
            </a:lvl2pPr>
            <a:lvl3pPr marL="914428" indent="0">
              <a:buNone/>
              <a:defRPr sz="1000"/>
            </a:lvl3pPr>
            <a:lvl4pPr marL="1371643" indent="0">
              <a:buNone/>
              <a:defRPr sz="900"/>
            </a:lvl4pPr>
            <a:lvl5pPr marL="1828857" indent="0">
              <a:buNone/>
              <a:defRPr sz="900"/>
            </a:lvl5pPr>
            <a:lvl6pPr marL="2286071" indent="0">
              <a:buNone/>
              <a:defRPr sz="900"/>
            </a:lvl6pPr>
            <a:lvl7pPr marL="2743285" indent="0">
              <a:buNone/>
              <a:defRPr sz="900"/>
            </a:lvl7pPr>
            <a:lvl8pPr marL="3200500" indent="0">
              <a:buNone/>
              <a:defRPr sz="900"/>
            </a:lvl8pPr>
            <a:lvl9pPr marL="36577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C707AD-5236-4355-894D-5A174B43D0B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873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A7FF3-A201-48F5-8AFC-7C77339347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>
                <a:solidFill>
                  <a:prstClr val="black">
                    <a:tint val="75000"/>
                  </a:prstClr>
                </a:solidFill>
              </a:rPr>
              <a:t>Hmong Community United Methodist Church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9E314-56DC-4DCA-A2BA-411A40E1E6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1837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defTabSz="91442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0" indent="-342910" algn="l" defTabSz="91442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73" indent="-285759" algn="l" defTabSz="91442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36" indent="-228608" algn="l" defTabSz="91442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50" indent="-228608" algn="l" defTabSz="91442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65" indent="-228608" algn="l" defTabSz="91442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79" indent="-228608" algn="l" defTabSz="91442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93" indent="-228608" algn="l" defTabSz="91442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07" indent="-228608" algn="l" defTabSz="91442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22" indent="-228608" algn="l" defTabSz="91442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4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8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3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57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71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85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00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14" algn="l" defTabSz="91442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Content Placeholder 3" descr="OpenTheEyesOfMyHeart_Blank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0" y="0"/>
            <a:ext cx="12192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857250">
              <a:defRPr/>
            </a:pP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Song of praise</a:t>
            </a:r>
          </a:p>
          <a:p>
            <a:pPr algn="ctr" defTabSz="857250">
              <a:defRPr/>
            </a:pP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Nkauj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Qhuas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Vaajtswv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57250"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Zaaj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# 2</a:t>
            </a:r>
          </a:p>
          <a:p>
            <a:pPr algn="ctr" defTabSz="857250">
              <a:defRPr/>
            </a:pPr>
            <a:endParaRPr lang="en-US" sz="7200" b="1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857250">
              <a:defRPr/>
            </a:pPr>
            <a:r>
              <a:rPr lang="en-US" sz="72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7200" b="1" i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Tswv</a:t>
            </a:r>
            <a:r>
              <a:rPr lang="en-US" sz="72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i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Yehuvas</a:t>
            </a:r>
            <a:r>
              <a:rPr lang="en-US" sz="6000" b="1" i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alibri"/>
                <a:cs typeface="Arial" panose="020B0604020202020204" pitchFamily="34" charset="0"/>
              </a:rPr>
              <a:t>”</a:t>
            </a:r>
            <a:endParaRPr lang="en-US" sz="72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prstClr val="white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2 in D NEW TSWV YEHUVAS">
            <a:hlinkClick r:id="" action="ppaction://media"/>
            <a:extLst>
              <a:ext uri="{FF2B5EF4-FFF2-40B4-BE49-F238E27FC236}">
                <a16:creationId xmlns:a16="http://schemas.microsoft.com/office/drawing/2014/main" id="{2B6E7007-A917-45FA-8D82-91F2228A0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77400" y="583875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935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1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D6444876-6678-432E-4B24-D18E06E3983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52400"/>
            <a:ext cx="12192000" cy="62485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ca sab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ntsoov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yuav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lug,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moog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nyob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Vaajtswv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Yexus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lubTsev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D02A8F8F-D86E-3FE1-CED0-B0B70A70B2A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-76200"/>
            <a:ext cx="12192000" cy="62485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chaw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ntseeg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Yexus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Thaum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moog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txug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puag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ntuj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tsi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ncu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txom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nyem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03AF8223-5C47-A864-67CB-400CB73BE6F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194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22194" y="1"/>
            <a:ext cx="12192000" cy="62485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Tswv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Yehuvas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tug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tsom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tsim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zaub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 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tuabneeg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qaab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ntuj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8BBA5A7B-3B98-18CB-1880-F957535C2A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33402"/>
            <a:ext cx="12192000" cy="50172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Tsim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dlej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lug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mov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nchu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nub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pluag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txhaj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zug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59CF420A-9969-AA1C-C612-4E5BBC9F5B0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33401"/>
            <a:ext cx="12192000" cy="62485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tug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Ntsujplig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  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yuav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ntau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thawj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ntej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lawv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qaab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txuj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4EF9A06B-B95D-EE86-95CC-CBCFCF25FBF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79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8101"/>
            <a:ext cx="12192000" cy="62485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*Tug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Ntsujplig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yuav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qha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txuj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tseeb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Txawm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txom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nyem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yeej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yuav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tsi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tso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tseg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4953D4E0-9BE8-668C-BDD3-6A0CC204568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8848"/>
            <a:ext cx="12192000" cy="62485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3.**Tug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Tswv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Yexus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nub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tsom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nrug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nraim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sim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tsi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tso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tseg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C0A68E41-F596-56EC-EC64-CC39A717870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"/>
            <a:ext cx="12192000" cy="62485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*Tug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ntseeg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Yexus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yeej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yuav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Vaajtswv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moov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rau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ntseeg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Yexus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12774E96-3CC9-38AD-9399-CF9444A2E6F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7587"/>
            <a:ext cx="12192000" cy="50172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4.**Tug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Tswv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Yexus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foom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koob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moov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nub pub </a:t>
            </a:r>
            <a:r>
              <a:rPr lang="en-US" sz="8001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rua</a:t>
            </a:r>
            <a:r>
              <a:rPr lang="en-US" sz="8001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pheej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tsi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tu.</a:t>
            </a:r>
            <a:endParaRPr lang="en-US" sz="8001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 descr="OpenTheEyesOfMyHeart_Blank.jpg">
            <a:extLst>
              <a:ext uri="{FF2B5EF4-FFF2-40B4-BE49-F238E27FC236}">
                <a16:creationId xmlns:a16="http://schemas.microsoft.com/office/drawing/2014/main" id="{5EA725A5-88FE-FDBF-BD23-BF017CA4B60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152400"/>
            <a:ext cx="12192000" cy="62485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tau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tug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Tswv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Yexus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tsaug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**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yuav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txaj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ntsig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 defTabSz="8572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*vim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Nwg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u="sng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yug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kuv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txuj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1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</a:t>
            </a:r>
            <a:r>
              <a:rPr lang="en-US" sz="8001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291</Words>
  <Application>Microsoft Office PowerPoint</Application>
  <PresentationFormat>Widescreen</PresentationFormat>
  <Paragraphs>27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HCUMC</dc:creator>
  <cp:lastModifiedBy>Mike</cp:lastModifiedBy>
  <cp:revision>13</cp:revision>
  <dcterms:created xsi:type="dcterms:W3CDTF">2010-09-14T19:25:14Z</dcterms:created>
  <dcterms:modified xsi:type="dcterms:W3CDTF">2024-03-03T01:02:17Z</dcterms:modified>
</cp:coreProperties>
</file>