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66" r:id="rId11"/>
    <p:sldId id="267" r:id="rId12"/>
    <p:sldId id="270" r:id="rId13"/>
    <p:sldId id="271" r:id="rId14"/>
    <p:sldId id="274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F7DA-18BE-ABA8-0601-2EFE6E47E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4DEDB-10B4-8434-B631-F2A3752FA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C769C-4F12-D447-F40B-4F1805F5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19894-B139-56AD-5DD8-6E2D40AC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F2807-B46F-BF7E-5A3C-B905CC0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6DB8-13C8-4EF8-50AC-0F3B49AC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58F81-8C2D-892E-5A3D-23F10D582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7ABA9-8E7C-CFFD-40B0-0344B016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439A-D7A8-3AE2-156D-56C9939B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83C46-2F0C-525F-495C-9C5CADDD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91143-5050-C116-61CC-EDEC1A2CC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55590-A5FA-5C93-D338-8EB32F8B2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9C245-69B6-2B4B-F6AA-0B76FEE0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DA543-CF94-68BF-1DDE-A62D8318D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E867-263F-E52B-C788-D4431893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2E68-00A4-E10A-84F6-186488A4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0C669-E703-4D7C-6F79-1180AF908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D9199-BB64-2E57-417A-90F14E89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02F4E-D8B9-85FC-B315-AF717C1D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F545-35E5-1EBA-B7E3-B878145C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9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1AAA-4394-6438-AEAC-03C1B36F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CA2A0-93D5-923F-52C5-D8202C7E5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5EC9-D363-2810-7CC8-3D44ED54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480C4-502B-E2B6-99EB-6A026E09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BC30E-F414-A786-E273-CD20F0D7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9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C093-3A55-7E36-4926-06C15B7E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E764-1528-2B2F-45B7-073ED3594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AE985-274A-CDCC-8966-2EF336362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073B5-96DE-986D-46F2-9DEBC270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8FA43-D8C6-843D-B320-70725D2E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5C633-1B03-795E-7350-F76982A9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B94A-4AB7-5CBA-4ED4-2759E3B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56EF3-5898-F11D-B8F6-A1EEA3754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0C65E-5EEF-580B-BAF4-9391E1078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02A89-50FF-DE99-970C-B6DFE2D30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7D2ED-26EB-3EAE-69C7-9B12DAA9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3979A-A4B1-0EFB-A765-B01DBE93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5029A-A186-4A43-1246-E3D9DCD2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CBC38-CE92-A5FD-DC49-965D037E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97FB-D93D-82E1-4273-22297D90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FE6C-E61F-5D1D-68C3-D73AB1652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B1251-112E-EF9B-4988-45E7551D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49B08-FC5F-A242-C255-340FF9D8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43AE0-0615-7E87-02CF-746ABAFE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3A5A6-9386-F084-3F53-7C166DDB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A9BE7-26EF-03F5-AECB-4F8B069F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4DE6-430F-27E9-9B33-F2791209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13BB-43DE-D6E9-65E6-35DEE68B9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CC0E6-5823-A61E-AC48-F81A3F13D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6DF1-F4BF-3B3F-406E-144D5B50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9A35A-3EEF-5341-DD35-A680DE7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0BB58-1A1F-4910-5A5A-21F3E863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2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D409-F118-94E0-CCC7-9E176A72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0AD61-866F-4FB6-D915-06BA1B5A5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0EA4F-07CC-24C2-7783-4E59B1C91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27B74-4C36-29F5-C4CD-9D084818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1E09C-0B6A-0548-C6BE-7627F95E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1005-CF94-CBE1-C741-A9552108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5F401-E743-9D7A-43E8-794FDEE8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7FC9-31A8-2265-786F-5E7E5B71E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8AC68-326F-1D33-F404-3C922536B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0F185-0604-4936-9A87-87A8D7C609CF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978-A66E-CF61-18BA-6C6B22B82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16855-11AC-F291-D261-C85D6262F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4A8FF2-A4A7-4BB8-B30F-4D3F3C9E3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ontent Placeholder 3" descr="OpenTheEyesOfMyHeart_Blan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64112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Song of praise</a:t>
            </a:r>
          </a:p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Hu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Nkauj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#13 </a:t>
            </a:r>
          </a:p>
          <a:p>
            <a:pPr algn="ctr">
              <a:defRPr/>
            </a:pP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“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Cov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Kwvtij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Ntseeg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Suav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7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Dlawg</a:t>
            </a: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”</a:t>
            </a:r>
          </a:p>
        </p:txBody>
      </p:sp>
      <p:pic>
        <p:nvPicPr>
          <p:cNvPr id="3" name="13D COV KWVTIJ NTSEEG SUAVDLAWG">
            <a:hlinkClick r:id="" action="ppaction://media"/>
            <a:extLst>
              <a:ext uri="{FF2B5EF4-FFF2-40B4-BE49-F238E27FC236}">
                <a16:creationId xmlns:a16="http://schemas.microsoft.com/office/drawing/2014/main" id="{AF474230-5526-49B3-B8C1-C28CD1CB3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56557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3.**Tug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paab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yog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Vaaj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Yexus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kws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tau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nqeg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lug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huv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nplajteb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nuav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**Tau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raug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luag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muab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tua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dlai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ncuv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sau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ntoo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khaublig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8467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Yog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txhwv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peb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lub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txim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paab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peb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dlim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kev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tuag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 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Yog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leejtwg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txaav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lug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cuag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Vaaj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Yexus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yuav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pub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sa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tshab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Chorus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Vaajtswv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--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tug, --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muaj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ci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luj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tshaaj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plawg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Tsim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suavdlawg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**lug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txhus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caug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pe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hawn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45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867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Vaaj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Yexus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nkaus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kev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yuav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nqeg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rov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qaab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lug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peb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txhua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 moog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nrug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nyob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60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Repeat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Chorus</a:t>
            </a:r>
            <a:endParaRPr kumimoji="0" lang="en-US" sz="72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9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Chorus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Vaajtswv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--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tug, --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muaj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ci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luj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tshaaj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plawg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Tsim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suavdlawg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**lug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txhus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caug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pe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hawn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30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867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Vaaj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Yexus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nkaus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kev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yuav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nqeg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rov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qaab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lug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peb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txhua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 moog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nrug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nyob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92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1.**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Cov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kwvtij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ntseeg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suavdlawg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quaspuj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quasyawg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ua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hu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nkauj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, 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txhawb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nqaa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Vaajtswv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ntuj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**tug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tsim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ib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puas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tsaav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Arial" panose="020B0604020202020204" pitchFamily="34" charset="0"/>
              </a:rPr>
              <a:t> yam.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492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**Tau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paab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peb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suav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–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dlawg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dlim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plawg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dlaab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txhais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teg. 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Rov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lug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ntseeg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lub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npe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nyob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ua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ib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ke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ntawm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xub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ndlag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Chorus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Vaajtswv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--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yog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tug, --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muaj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ci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tshaaj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plawg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Tsim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nyog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,**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suavdlawg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**lug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txhus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caug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pe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hawn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867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Vaaj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Yexus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yog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tug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puv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nkaus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kev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hlub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,**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yuav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nqeg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rov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qaab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lug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coj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peb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txhua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tug moog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nrug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nyob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492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2.**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Cov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ntshaav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kws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muaj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nuj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nqes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txhaj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ntxuav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tau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peb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lub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sab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dlawb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huv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 **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Yog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ndlwg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lug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hov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ntawm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,**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Vaaj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Yexus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saab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phaab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taav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922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Yuav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ntxuav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tau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txhua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tsaav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tuab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neeg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kev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txhum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.**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Yog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leejtwg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tig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rov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lug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leeg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lub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txim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txhum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rua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Tswv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Yexus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Black" panose="020B0A04020102020204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sng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Chorus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Vaajtswv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--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tug, --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muaj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ci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luj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tshaaj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plawg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Tsim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suavdlawg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**lug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txhus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caug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pe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hawn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17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867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Vaaj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Yexus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nkaus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txuj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kev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,**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yuav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nqeg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rov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qaab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lug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peb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txhua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tug moog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nrug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Nwg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nyob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442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25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Lao Moua</dc:creator>
  <cp:lastModifiedBy>Lao Moua</cp:lastModifiedBy>
  <cp:revision>1</cp:revision>
  <dcterms:created xsi:type="dcterms:W3CDTF">2025-01-22T16:38:00Z</dcterms:created>
  <dcterms:modified xsi:type="dcterms:W3CDTF">2025-01-22T16:38:18Z</dcterms:modified>
</cp:coreProperties>
</file>