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8" r:id="rId9"/>
    <p:sldId id="269" r:id="rId10"/>
    <p:sldId id="266" r:id="rId11"/>
    <p:sldId id="267" r:id="rId12"/>
    <p:sldId id="270" r:id="rId13"/>
    <p:sldId id="271" r:id="rId14"/>
    <p:sldId id="274" r:id="rId15"/>
    <p:sldId id="272" r:id="rId16"/>
    <p:sldId id="273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0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38" y="3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18F7DA-18BE-ABA8-0601-2EFE6E47EF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3E4DEDB-10B4-8434-B631-F2A3752FA4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5C769C-4F12-D447-F40B-4F1805F570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0F185-0604-4936-9A87-87A8D7C609CF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819894-B139-56AD-5DD8-6E2D40ACDB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AF2807-B46F-BF7E-5A3C-B905CC02CB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A8FF2-A4A7-4BB8-B30F-4D3F3C9E37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097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112E68-00A4-E10A-84F6-186488A4B7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E0C669-E703-4D7C-6F79-1180AF908A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2D9199-BB64-2E57-417A-90F14E89CC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0F185-0604-4936-9A87-87A8D7C609CF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A02F4E-D8B9-85FC-B315-AF717C1D6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5FF545-35E5-1EBA-B7E3-B878145CA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A8FF2-A4A7-4BB8-B30F-4D3F3C9E37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5923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581AAA-4394-6438-AEAC-03C1B36F5C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BCA2A0-93D5-923F-52C5-D8202C7E5D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7D5EC9-D363-2810-7CC8-3D44ED549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0F185-0604-4936-9A87-87A8D7C609CF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9480C4-502B-E2B6-99EB-6A026E097E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DBC30E-F414-A786-E273-CD20F0D795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A8FF2-A4A7-4BB8-B30F-4D3F3C9E37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9942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BAC093-3A55-7E36-4926-06C15B7E5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92E764-1528-2B2F-45B7-073ED35944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FBAE985-274A-CDCC-8966-2EF3363628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5073B5-96DE-986D-46F2-9DEBC270BA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0F185-0604-4936-9A87-87A8D7C609CF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A8FA43-D8C6-843D-B320-70725D2EC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45C633-1B03-795E-7350-F76982A9F0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A8FF2-A4A7-4BB8-B30F-4D3F3C9E37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9518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01B94A-4AB7-5CBA-4ED4-2759E3B95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356EF3-5898-F11D-B8F6-A1EEA3754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B0C65E-5EEF-580B-BAF4-9391E1078D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B02A89-50FF-DE99-970C-B6DFE2D3062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5B7D2ED-26EB-3EAE-69C7-9B12DAA912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C53979A-A4B1-0EFB-A765-B01DBE933F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0F185-0604-4936-9A87-87A8D7C609CF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FC5029A-A186-4A43-1246-E3D9DCD21B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3ECBC38-CE92-A5FD-DC49-965D037E0E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A8FF2-A4A7-4BB8-B30F-4D3F3C9E37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2780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A897FB-D93D-82E1-4273-22297D901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BD7FE6C-E61F-5D1D-68C3-D73AB16525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0F185-0604-4936-9A87-87A8D7C609CF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00B1251-112E-EF9B-4988-45E7551DD0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E49B08-FC5F-A242-C255-340FF9D89D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A8FF2-A4A7-4BB8-B30F-4D3F3C9E37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8051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C243AE0-0615-7E87-02CF-746ABAFE64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0F185-0604-4936-9A87-87A8D7C609CF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4C3A5A6-9386-F084-3F53-7C166DDB05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4A9BE7-26EF-03F5-AECB-4F8B069F6F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A8FF2-A4A7-4BB8-B30F-4D3F3C9E37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8100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44DE6-430F-27E9-9B33-F279120959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1B13BB-43DE-D6E9-65E6-35DEE68B9D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ACC0E6-5823-A61E-AC48-F81A3F13D2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716DF1-F4BF-3B3F-406E-144D5B50F8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0F185-0604-4936-9A87-87A8D7C609CF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09A35A-3EEF-5341-DD35-A680DE752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10BB58-1A1F-4910-5A5A-21F3E863F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A8FF2-A4A7-4BB8-B30F-4D3F3C9E37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29258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AAD409-F118-94E0-CCC7-9E176A72E2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120AD61-866F-4FB6-D915-06BA1B5A552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40EA4F-07CC-24C2-7783-4E59B1C918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227B74-4C36-29F5-C4CD-9D084818C8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0F185-0604-4936-9A87-87A8D7C609CF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A1E09C-0B6A-0548-C6BE-7627F95E18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EE1005-CF94-CBE1-C741-A9552108D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A8FF2-A4A7-4BB8-B30F-4D3F3C9E37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8335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2A6DB8-13C8-4EF8-50AC-0F3B49AC52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9E58F81-8C2D-892E-5A3D-23F10D5827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97ABA9-8E7C-CFFD-40B0-0344B01641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0F185-0604-4936-9A87-87A8D7C609CF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6D439A-D7A8-3AE2-156D-56C9939BF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483C46-2F0C-525F-495C-9C5CADDD59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A8FF2-A4A7-4BB8-B30F-4D3F3C9E37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4605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0791143-5050-C116-61CC-EDEC1A2CCC3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0F55590-A5FA-5C93-D338-8EB32F8B2A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79C245-69B6-2B4B-F6AA-0B76FEE031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0F185-0604-4936-9A87-87A8D7C609CF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DDA543-CF94-68BF-1DDE-A62D8318D1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A7E867-263F-E52B-C788-D44318935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A8FF2-A4A7-4BB8-B30F-4D3F3C9E37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7989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405F401-E743-9D7A-43E8-794FDEE82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4A7FC9-31A8-2265-786F-5E7E5B71EB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68AC68-326F-1D33-F404-3C922536B9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050F185-0604-4936-9A87-87A8D7C609CF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2D6978-A66E-CF61-18BA-6C6B22B821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C16855-11AC-F291-D261-C85D6262F5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24A8FF2-A4A7-4BB8-B30F-4D3F3C9E37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17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Content Placeholder 3" descr="OpenTheEyesOfMyHeart_Blank.jp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5" name="Rectangle 4"/>
          <p:cNvSpPr/>
          <p:nvPr/>
        </p:nvSpPr>
        <p:spPr>
          <a:xfrm>
            <a:off x="0" y="164112"/>
            <a:ext cx="1219200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Song of praise</a:t>
            </a:r>
          </a:p>
          <a:p>
            <a:pPr algn="ctr">
              <a:defRPr/>
            </a:pP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Hu </a:t>
            </a:r>
            <a:r>
              <a:rPr lang="en-US" sz="72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Nkauj</a:t>
            </a: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 #13 </a:t>
            </a:r>
          </a:p>
          <a:p>
            <a:pPr algn="ctr">
              <a:defRPr/>
            </a:pPr>
            <a:endParaRPr lang="en-US" sz="7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latin typeface="Arial Black" panose="020B0A04020102020204" pitchFamily="34" charset="0"/>
            </a:endParaRPr>
          </a:p>
          <a:p>
            <a:pPr algn="ctr">
              <a:defRPr/>
            </a:pPr>
            <a:r>
              <a:rPr lang="en-US" sz="720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“</a:t>
            </a:r>
            <a:r>
              <a:rPr lang="en-US" sz="7200" i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Cov</a:t>
            </a:r>
            <a:r>
              <a:rPr lang="en-US" sz="720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7200" i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Kwvtij</a:t>
            </a:r>
            <a:r>
              <a:rPr lang="en-US" sz="720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7200" i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Ntseeg</a:t>
            </a:r>
            <a:r>
              <a:rPr lang="en-US" sz="720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7200" i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Suav</a:t>
            </a:r>
            <a:r>
              <a:rPr lang="en-US" sz="720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7200" i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Dlawg</a:t>
            </a:r>
            <a:r>
              <a:rPr lang="en-US" sz="720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”</a:t>
            </a:r>
          </a:p>
        </p:txBody>
      </p:sp>
      <p:pic>
        <p:nvPicPr>
          <p:cNvPr id="3" name="13D COV KWVTIJ NTSEEG SUAVDLAWG">
            <a:hlinkClick r:id="" action="ppaction://media"/>
            <a:extLst>
              <a:ext uri="{FF2B5EF4-FFF2-40B4-BE49-F238E27FC236}">
                <a16:creationId xmlns:a16="http://schemas.microsoft.com/office/drawing/2014/main" id="{AF474230-5526-49B3-B8C1-C28CD1CB358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753600" y="5655735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16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Arial" panose="020B0604020202020204" pitchFamily="34" charset="0"/>
              </a:rPr>
              <a:t>1.**</a:t>
            </a:r>
            <a:r>
              <a:rPr lang="en-US" sz="72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Arial" panose="020B0604020202020204" pitchFamily="34" charset="0"/>
              </a:rPr>
              <a:t>Cov</a:t>
            </a: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n-US" sz="72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Arial" panose="020B0604020202020204" pitchFamily="34" charset="0"/>
              </a:rPr>
              <a:t>kwvtij</a:t>
            </a: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n-US" sz="72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Arial" panose="020B0604020202020204" pitchFamily="34" charset="0"/>
              </a:rPr>
              <a:t>ntseeg</a:t>
            </a: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n-US" sz="72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Arial" panose="020B0604020202020204" pitchFamily="34" charset="0"/>
              </a:rPr>
              <a:t>suavdlawg</a:t>
            </a: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n-US" sz="72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Arial" panose="020B0604020202020204" pitchFamily="34" charset="0"/>
              </a:rPr>
              <a:t>quaspuj</a:t>
            </a: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n-US" sz="72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Arial" panose="020B0604020202020204" pitchFamily="34" charset="0"/>
              </a:rPr>
              <a:t>quasyawg</a:t>
            </a: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n-US" sz="72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Arial" panose="020B0604020202020204" pitchFamily="34" charset="0"/>
              </a:rPr>
              <a:t>ua</a:t>
            </a: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n-US" sz="72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Arial" panose="020B0604020202020204" pitchFamily="34" charset="0"/>
              </a:rPr>
              <a:t>ke</a:t>
            </a: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Arial" panose="020B0604020202020204" pitchFamily="34" charset="0"/>
              </a:rPr>
              <a:t> hu </a:t>
            </a:r>
            <a:r>
              <a:rPr lang="en-US" sz="72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Arial" panose="020B0604020202020204" pitchFamily="34" charset="0"/>
              </a:rPr>
              <a:t>nkauj</a:t>
            </a: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Arial" panose="020B0604020202020204" pitchFamily="34" charset="0"/>
              </a:rPr>
              <a:t>, **</a:t>
            </a:r>
            <a:r>
              <a:rPr lang="en-US" sz="72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Arial" panose="020B0604020202020204" pitchFamily="34" charset="0"/>
              </a:rPr>
              <a:t>txhawb</a:t>
            </a: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n-US" sz="72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Arial" panose="020B0604020202020204" pitchFamily="34" charset="0"/>
              </a:rPr>
              <a:t>nqaa</a:t>
            </a: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n-US" sz="72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Arial" panose="020B0604020202020204" pitchFamily="34" charset="0"/>
              </a:rPr>
              <a:t>Vaajtswv</a:t>
            </a: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n-US" sz="72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Arial" panose="020B0604020202020204" pitchFamily="34" charset="0"/>
              </a:rPr>
              <a:t>ntuj</a:t>
            </a: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Arial" panose="020B0604020202020204" pitchFamily="34" charset="0"/>
              </a:rPr>
              <a:t> **tug </a:t>
            </a:r>
            <a:r>
              <a:rPr lang="en-US" sz="72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Arial" panose="020B0604020202020204" pitchFamily="34" charset="0"/>
              </a:rPr>
              <a:t>tsim</a:t>
            </a: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n-US" sz="72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Arial" panose="020B0604020202020204" pitchFamily="34" charset="0"/>
              </a:rPr>
              <a:t>ib</a:t>
            </a: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n-US" sz="72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Arial" panose="020B0604020202020204" pitchFamily="34" charset="0"/>
              </a:rPr>
              <a:t>puas</a:t>
            </a: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n-US" sz="72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Arial" panose="020B0604020202020204" pitchFamily="34" charset="0"/>
              </a:rPr>
              <a:t>tsaav</a:t>
            </a: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Arial" panose="020B0604020202020204" pitchFamily="34" charset="0"/>
              </a:rPr>
              <a:t> yam.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214492"/>
            <a:ext cx="12192000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**Tau </a:t>
            </a:r>
            <a:r>
              <a:rPr lang="en-US" sz="72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paab</a:t>
            </a: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en-US" sz="72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peb</a:t>
            </a: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en-US" sz="72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suav</a:t>
            </a: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 –</a:t>
            </a:r>
            <a:r>
              <a:rPr lang="en-US" sz="72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dlawg</a:t>
            </a: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en-US" sz="72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dlim</a:t>
            </a: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en-US" sz="72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plawg</a:t>
            </a: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en-US" sz="72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dlaab</a:t>
            </a: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en-US" sz="72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txhais</a:t>
            </a: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 teg. **</a:t>
            </a:r>
            <a:r>
              <a:rPr lang="en-US" sz="72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Rov</a:t>
            </a: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 lug </a:t>
            </a:r>
            <a:r>
              <a:rPr lang="en-US" sz="72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ntseeg</a:t>
            </a: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en-US" sz="72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Nwg</a:t>
            </a: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en-US" sz="72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lub</a:t>
            </a: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en-US" sz="72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npe</a:t>
            </a: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en-US" sz="72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nyob</a:t>
            </a: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en-US" sz="72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ua</a:t>
            </a: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en-US" sz="72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ib</a:t>
            </a: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en-US" sz="72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ke</a:t>
            </a: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en-US" sz="72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ntawm</a:t>
            </a: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en-US" sz="72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Nwg</a:t>
            </a: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en-US" sz="72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xub</a:t>
            </a: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en-US" sz="72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ndlag</a:t>
            </a: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228600"/>
            <a:ext cx="12192000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4000" i="1" u="sng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latin typeface="Arial Black" panose="020B0A04020102020204" pitchFamily="34" charset="0"/>
                <a:cs typeface="Times New Roman" pitchFamily="18" charset="0"/>
              </a:rPr>
              <a:t>Chorus</a:t>
            </a: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**</a:t>
            </a:r>
            <a:r>
              <a:rPr lang="en-US" sz="72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Vaajtswv</a:t>
            </a: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 --</a:t>
            </a:r>
            <a:r>
              <a:rPr lang="en-US" sz="72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yog</a:t>
            </a: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 tug, --</a:t>
            </a:r>
            <a:r>
              <a:rPr lang="en-US" sz="72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muaj</a:t>
            </a: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en-US" sz="72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txuj</a:t>
            </a: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 ci </a:t>
            </a:r>
            <a:r>
              <a:rPr lang="en-US" sz="72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luj</a:t>
            </a: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en-US" sz="72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tshaaj</a:t>
            </a: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en-US" sz="72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plawg</a:t>
            </a: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.**</a:t>
            </a:r>
            <a:r>
              <a:rPr lang="en-US" sz="72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Tsim</a:t>
            </a: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en-US" sz="72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nyog</a:t>
            </a: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,**</a:t>
            </a:r>
            <a:r>
              <a:rPr lang="en-US" sz="72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suavdlawg</a:t>
            </a: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, </a:t>
            </a:r>
          </a:p>
          <a:p>
            <a:pPr algn="ctr">
              <a:defRPr/>
            </a:pP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**lug </a:t>
            </a:r>
            <a:r>
              <a:rPr lang="en-US" sz="72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txhus</a:t>
            </a: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en-US" sz="72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caug</a:t>
            </a: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 pe </a:t>
            </a:r>
            <a:r>
              <a:rPr lang="en-US" sz="72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hawn</a:t>
            </a: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en-US" sz="72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Nwg</a:t>
            </a: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3867"/>
            <a:ext cx="12192000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**</a:t>
            </a:r>
            <a:r>
              <a:rPr lang="en-US" sz="72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Vaaj</a:t>
            </a: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en-US" sz="72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Yexus</a:t>
            </a: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en-US" sz="72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yog</a:t>
            </a: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 tug </a:t>
            </a:r>
            <a:r>
              <a:rPr lang="en-US" sz="72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puv</a:t>
            </a: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en-US" sz="72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nkaus</a:t>
            </a: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en-US" sz="72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txuj</a:t>
            </a: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en-US" sz="72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kev</a:t>
            </a: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en-US" sz="72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hlub</a:t>
            </a: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,**</a:t>
            </a:r>
            <a:r>
              <a:rPr lang="en-US" sz="72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Nwg</a:t>
            </a: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en-US" sz="72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yuav</a:t>
            </a: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en-US" sz="72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nqeg</a:t>
            </a: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en-US" sz="72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rov</a:t>
            </a: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en-US" sz="72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qaab</a:t>
            </a: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 lug </a:t>
            </a:r>
            <a:r>
              <a:rPr lang="en-US" sz="72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coj</a:t>
            </a: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en-US" sz="72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peb</a:t>
            </a: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en-US" sz="72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txhua</a:t>
            </a: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 tug moog </a:t>
            </a:r>
            <a:r>
              <a:rPr lang="en-US" sz="72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nrug</a:t>
            </a: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en-US" sz="72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Nwg</a:t>
            </a: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en-US" sz="72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nyob</a:t>
            </a: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214492"/>
            <a:ext cx="12192000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66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2.**</a:t>
            </a:r>
            <a:r>
              <a:rPr lang="en-US" sz="66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Cov</a:t>
            </a:r>
            <a:r>
              <a:rPr lang="en-US" sz="66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en-US" sz="66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ntshaav</a:t>
            </a:r>
            <a:r>
              <a:rPr lang="en-US" sz="66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en-US" sz="66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kws</a:t>
            </a:r>
            <a:r>
              <a:rPr lang="en-US" sz="66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en-US" sz="66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muaj</a:t>
            </a:r>
            <a:r>
              <a:rPr lang="en-US" sz="66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en-US" sz="66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nuj</a:t>
            </a:r>
            <a:r>
              <a:rPr lang="en-US" sz="66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en-US" sz="66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nqes</a:t>
            </a:r>
            <a:r>
              <a:rPr lang="en-US" sz="66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en-US" sz="66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txhaj</a:t>
            </a:r>
            <a:r>
              <a:rPr lang="en-US" sz="66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en-US" sz="66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ntxuav</a:t>
            </a:r>
            <a:r>
              <a:rPr lang="en-US" sz="66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 tau </a:t>
            </a:r>
            <a:r>
              <a:rPr lang="en-US" sz="66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peb</a:t>
            </a:r>
            <a:r>
              <a:rPr lang="en-US" sz="66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en-US" sz="66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lub</a:t>
            </a:r>
            <a:r>
              <a:rPr lang="en-US" sz="66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 sab </a:t>
            </a:r>
            <a:r>
              <a:rPr lang="en-US" sz="66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dlawb</a:t>
            </a:r>
            <a:r>
              <a:rPr lang="en-US" sz="66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en-US" sz="66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huv</a:t>
            </a:r>
            <a:r>
              <a:rPr lang="en-US" sz="66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. **</a:t>
            </a:r>
            <a:r>
              <a:rPr lang="en-US" sz="66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Yog</a:t>
            </a:r>
            <a:r>
              <a:rPr lang="en-US" sz="66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en-US" sz="66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ndlwg</a:t>
            </a:r>
            <a:r>
              <a:rPr lang="en-US" sz="66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 lug </a:t>
            </a:r>
            <a:r>
              <a:rPr lang="en-US" sz="66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hov</a:t>
            </a:r>
            <a:r>
              <a:rPr lang="en-US" sz="66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en-US" sz="66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ntawm</a:t>
            </a:r>
            <a:r>
              <a:rPr lang="en-US" sz="66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,**</a:t>
            </a:r>
            <a:r>
              <a:rPr lang="en-US" sz="66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Vaaj</a:t>
            </a:r>
            <a:r>
              <a:rPr lang="en-US" sz="66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en-US" sz="66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Yexus</a:t>
            </a:r>
            <a:r>
              <a:rPr lang="en-US" sz="66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en-US" sz="66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saab</a:t>
            </a:r>
            <a:r>
              <a:rPr lang="en-US" sz="66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en-US" sz="66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phaab</a:t>
            </a:r>
            <a:r>
              <a:rPr lang="en-US" sz="66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en-US" sz="66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taav</a:t>
            </a:r>
            <a:r>
              <a:rPr lang="en-US" sz="66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09226"/>
            <a:ext cx="12192000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**</a:t>
            </a:r>
            <a:r>
              <a:rPr lang="en-US" sz="72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Yuav</a:t>
            </a: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en-US" sz="72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ntxuav</a:t>
            </a: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 tau </a:t>
            </a:r>
            <a:r>
              <a:rPr lang="en-US" sz="72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txhua</a:t>
            </a: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en-US" sz="72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tsaav</a:t>
            </a: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en-US" sz="72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tuab</a:t>
            </a: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en-US" sz="72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neeg</a:t>
            </a: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en-US" sz="72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txuj</a:t>
            </a: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en-US" sz="72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kev</a:t>
            </a: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en-US" sz="72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txhum</a:t>
            </a: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.**</a:t>
            </a:r>
            <a:r>
              <a:rPr lang="en-US" sz="72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Yog</a:t>
            </a: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en-US" sz="72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leejtwg</a:t>
            </a: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 tig </a:t>
            </a:r>
            <a:r>
              <a:rPr lang="en-US" sz="72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rov</a:t>
            </a: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 lug </a:t>
            </a:r>
            <a:r>
              <a:rPr lang="en-US" sz="72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leeg</a:t>
            </a: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en-US" sz="72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lub</a:t>
            </a: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en-US" sz="72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txim</a:t>
            </a: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en-US" sz="72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txhum</a:t>
            </a: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en-US" sz="72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rua</a:t>
            </a: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en-US" sz="72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Tswv</a:t>
            </a: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en-US" sz="72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Yexus</a:t>
            </a: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228600"/>
            <a:ext cx="12192000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sng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Chorus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**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Vaajtswv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 --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yog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 tug, --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muaj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txuj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 ci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luj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tshaaj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plawg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.**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Tsim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nyog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,**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suavdlawg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**lug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txhus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caug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 pe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hawn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Nwg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421702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3867"/>
            <a:ext cx="12192000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**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Vaaj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Yexus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yog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 tug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puv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nkaus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txuj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kev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hlub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,**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Nwg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yuav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nqeg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rov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qaab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 lug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coj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peb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txhua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 tug moog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nrug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Nwg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nyob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264428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3.**Tug </a:t>
            </a:r>
            <a:r>
              <a:rPr lang="en-US" sz="72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paab</a:t>
            </a: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en-US" sz="72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yog</a:t>
            </a: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en-US" sz="72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Vaaj</a:t>
            </a: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en-US" sz="72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Yexus</a:t>
            </a: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en-US" sz="72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kws</a:t>
            </a: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 tau </a:t>
            </a:r>
            <a:r>
              <a:rPr lang="en-US" sz="72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nqeg</a:t>
            </a: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 lug </a:t>
            </a:r>
            <a:r>
              <a:rPr lang="en-US" sz="72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huv</a:t>
            </a: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en-US" sz="72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nplajteb</a:t>
            </a: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en-US" sz="72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nuav</a:t>
            </a: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.</a:t>
            </a:r>
          </a:p>
          <a:p>
            <a:pPr algn="ctr">
              <a:defRPr/>
            </a:pP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**Tau </a:t>
            </a:r>
            <a:r>
              <a:rPr lang="en-US" sz="72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raug</a:t>
            </a: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en-US" sz="72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luag</a:t>
            </a: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en-US" sz="72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muab</a:t>
            </a: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en-US" sz="72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tua</a:t>
            </a: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en-US" sz="72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dlai</a:t>
            </a: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en-US" sz="72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ncuv</a:t>
            </a: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en-US" sz="72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sau</a:t>
            </a: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en-US" sz="72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ntoo</a:t>
            </a: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en-US" sz="72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khaublig</a:t>
            </a: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-8467"/>
            <a:ext cx="12192000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**</a:t>
            </a:r>
            <a:r>
              <a:rPr lang="en-US" sz="72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Yog</a:t>
            </a: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en-US" sz="72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txhwv</a:t>
            </a: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en-US" sz="72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peb</a:t>
            </a: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en-US" sz="72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lub</a:t>
            </a: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en-US" sz="72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txim</a:t>
            </a: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en-US" sz="72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paab</a:t>
            </a: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en-US" sz="72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peb</a:t>
            </a: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en-US" sz="72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dlim</a:t>
            </a: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en-US" sz="72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kev</a:t>
            </a: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en-US" sz="72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tuag</a:t>
            </a: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. **</a:t>
            </a:r>
            <a:r>
              <a:rPr lang="en-US" sz="72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Yog</a:t>
            </a: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en-US" sz="72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leejtwg</a:t>
            </a: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en-US" sz="72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txaav</a:t>
            </a: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 lug </a:t>
            </a:r>
            <a:r>
              <a:rPr lang="en-US" sz="72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cuag</a:t>
            </a: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en-US" sz="72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Vaaj</a:t>
            </a: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en-US" sz="72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Yexus</a:t>
            </a: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en-US" sz="72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yuav</a:t>
            </a: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 pub </a:t>
            </a:r>
            <a:r>
              <a:rPr lang="en-US" sz="72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txuj</a:t>
            </a: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en-US" sz="72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sa</a:t>
            </a: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en-US" sz="7200" dirty="0" err="1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tshab</a:t>
            </a: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latin typeface="Arial Black" panose="020B0A04020102020204" pitchFamily="34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228600"/>
            <a:ext cx="12192000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sng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Chorus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**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Vaajtswv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 --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yog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 tug, --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muaj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txuj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 ci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luj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tshaaj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plawg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.**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Tsim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nyog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,**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suavdlawg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**lug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txhus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caug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 pe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hawn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Nwg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234546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3867"/>
            <a:ext cx="12192000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**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Vaaj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Yexus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yog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 tug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puv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nkaus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txuj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kev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hlub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,**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Nwg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yuav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nqeg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rov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qaab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 lug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coj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peb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txhua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 tug moog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nrug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Nwg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nyob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486035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2209800"/>
            <a:ext cx="121920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1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Repeat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20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latin typeface="Arial Black" panose="020B0A04020102020204" pitchFamily="34" charset="0"/>
                <a:cs typeface="Times New Roman" pitchFamily="18" charset="0"/>
              </a:rPr>
              <a:t>Chorus</a:t>
            </a:r>
            <a:endParaRPr kumimoji="0" lang="en-US" sz="7200" b="0" i="1" u="none" strike="noStrike" kern="1200" cap="none" spc="0" normalizeH="0" baseline="0" noProof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0000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26946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228600"/>
            <a:ext cx="12192000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sng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Chorus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**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Vaajtswv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 --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yog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 tug, --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muaj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txuj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 ci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luj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tshaaj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plawg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.**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Tsim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nyog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,**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suavdlawg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**lug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txhus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caug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 pe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hawn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Nwg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963071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3867"/>
            <a:ext cx="12192000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**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Vaaj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Yexus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yog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 tug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puv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nkaus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txuj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kev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hlub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,**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Nwg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yuav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nqeg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rov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qaab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 lug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coj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peb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txhua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 tug moog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nrug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Nwg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nyob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729270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395</Words>
  <Application>Microsoft Office PowerPoint</Application>
  <PresentationFormat>Widescreen</PresentationFormat>
  <Paragraphs>25</Paragraphs>
  <Slides>16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Aptos</vt:lpstr>
      <vt:lpstr>Aptos Display</vt:lpstr>
      <vt:lpstr>Arial</vt:lpstr>
      <vt:lpstr>Arial Black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Lao Moua</dc:creator>
  <cp:lastModifiedBy>Lao Moua</cp:lastModifiedBy>
  <cp:revision>1</cp:revision>
  <dcterms:created xsi:type="dcterms:W3CDTF">2025-01-22T16:38:00Z</dcterms:created>
  <dcterms:modified xsi:type="dcterms:W3CDTF">2025-01-22T16:38:18Z</dcterms:modified>
</cp:coreProperties>
</file>