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83" r:id="rId2"/>
    <p:sldId id="910" r:id="rId3"/>
    <p:sldId id="911" r:id="rId4"/>
    <p:sldId id="912" r:id="rId5"/>
    <p:sldId id="913" r:id="rId6"/>
    <p:sldId id="914" r:id="rId7"/>
    <p:sldId id="915" r:id="rId8"/>
    <p:sldId id="916" r:id="rId9"/>
    <p:sldId id="917" r:id="rId10"/>
    <p:sldId id="918" r:id="rId11"/>
    <p:sldId id="919" r:id="rId12"/>
    <p:sldId id="920" r:id="rId13"/>
    <p:sldId id="964" r:id="rId14"/>
    <p:sldId id="9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3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14C97-2517-B0DF-0C46-F807F8475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5A77ED-793B-FD8F-CFB8-CF569042BC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0F48B-456F-7A92-FFA4-DAD631BFB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CC90E-8ADD-4F2A-9FC2-46900372DE3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A662C-3C62-C394-A2D6-032587E0B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40B093-1254-8BB0-D182-E5A362D02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941-AE17-45B6-A520-E66998A9C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221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18F87-45F7-8905-790C-5555C62D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C579A-951E-ABCD-3666-4FACEA56E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0BAB7D-4AC4-3739-DCE7-4E4AC905A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CC90E-8ADD-4F2A-9FC2-46900372DE3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E24F2-8044-7619-9AD2-B948E73D7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95127B-858E-151E-3748-C3A8556A9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941-AE17-45B6-A520-E66998A9C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441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11FD-4BC0-87F7-FD39-F267883B6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3E07E-37C2-A741-5449-2CE323FE4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7C5503-DBDA-478E-928F-552A4157B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CC90E-8ADD-4F2A-9FC2-46900372DE3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FBD12-186C-90C3-369A-E6F06FC13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5814A8-7487-6E5D-2415-44BA5F5EB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941-AE17-45B6-A520-E66998A9C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419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2D022-8C19-4718-C9F6-A4B00836F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ED3C9-6E8A-CFA8-C239-0B2D544AB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5D1CDC-9EC9-1357-413A-BC42D11C8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CC12DB-FA29-0244-98B8-CEF0AB6DC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CC90E-8ADD-4F2A-9FC2-46900372DE3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D976BB-9E49-1DD9-2794-4CCA45751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B930E7-FFBF-6EBB-5EBD-73E80438B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941-AE17-45B6-A520-E66998A9C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897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B7831-EA38-5214-9DF8-8A3793991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EF7137-E9B3-4E63-9930-912B1CFE4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2C169C-6213-FBF8-4CD6-A7F8A00D99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F26779-8A2F-94FD-0AC8-681658BAE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05B925-A351-1C9B-6BD2-D09F4ADB4B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6E549D-7F87-B205-AD68-54018A7E1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CC90E-8ADD-4F2A-9FC2-46900372DE3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CF788C-DD5A-89C0-26B8-75392BE98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8DC2DB-179B-719B-BB31-763F3286C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941-AE17-45B6-A520-E66998A9C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997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CE950-6D69-CD87-823F-FA978EB3D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A3608B-FF80-79CA-8E9B-A126A9602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CC90E-8ADD-4F2A-9FC2-46900372DE3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366B56-F151-CF10-AEE7-836EA2490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3134FB-60CD-1743-749A-B0D35817C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941-AE17-45B6-A520-E66998A9C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741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121584-AEE1-57DA-7C93-1551A46ED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CC90E-8ADD-4F2A-9FC2-46900372DE3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A24157-93D8-C244-BF4D-5E173EA34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CBFD9-E2D8-AF59-0B20-17F339170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941-AE17-45B6-A520-E66998A9C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130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F0419-61F4-6679-7265-AEB761818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9D1DC-070D-9362-38BB-8AA1B25CC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C6D4B1-6A2E-E89D-70A6-B311262EAC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33B2B2-777C-78EC-6E90-357DC43A1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CC90E-8ADD-4F2A-9FC2-46900372DE3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DF534-26D2-F951-D563-F260C3D7E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E5BC2D-0B26-B3E5-5D48-719143E25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941-AE17-45B6-A520-E66998A9C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182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FF11E-A886-5A09-2C0B-58087BF72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65F04F-7BA6-965B-C767-AED40AB3B5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1F9DF-E98F-C3E5-F650-3A7CE129E2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4FB6E4-8EBC-D588-68A5-4BF05532F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CC90E-8ADD-4F2A-9FC2-46900372DE3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C5BB7-6F4F-5380-A19F-F3D637D8C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18F89C-F792-7EBD-3CBE-1F5FB8074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941-AE17-45B6-A520-E66998A9C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265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04AC1-FF71-BA5F-692F-0FA84A7BB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941161-8643-7A0E-75C3-1D544C3C01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8B706E-CE40-48BF-C625-881BE8DD5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CC90E-8ADD-4F2A-9FC2-46900372DE3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463CA-F837-4E75-1C25-F986607BB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1F822-6207-7FDB-4F8D-4F522DF27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941-AE17-45B6-A520-E66998A9C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939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4C9638-6B0E-D9EE-8649-4F79A22729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772FF1-6D0E-A24D-A937-0374F17DC2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5AD29-13D7-B48B-5E29-66A9C6D58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CC90E-8ADD-4F2A-9FC2-46900372DE3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4523D-374F-193F-7BD8-31405F22E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B1CCC6-19F1-C7CB-B4EE-5A8D9C64B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E941-AE17-45B6-A520-E66998A9C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439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6C7378-B82D-6A6C-CCF4-94DF01F42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CE5715-C0FF-2AD4-DD10-B5C914D5B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6D082-25DE-A4DF-E46A-327CC1FA07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DCC90E-8ADD-4F2A-9FC2-46900372DE3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AD04D-D27A-9EDB-2A74-A799BB9674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02655-C299-4ACF-9481-F53441840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42E941-AE17-45B6-A520-E66998A9C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678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9"/>
            <a:ext cx="914400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857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pic>
        <p:nvPicPr>
          <p:cNvPr id="34819" name="Content Placeholder 3" descr="OpenTheEyesOfMyHeart_Blank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48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6448" y="500063"/>
            <a:ext cx="12192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57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cs typeface="Times New Roman" panose="02020603050405020304" pitchFamily="18" charset="0"/>
              </a:rPr>
              <a:t>Song of praise</a:t>
            </a:r>
          </a:p>
          <a:p>
            <a:pPr marL="0" marR="0" lvl="0" indent="0" algn="ctr" defTabSz="857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cs typeface="Times New Roman" panose="02020603050405020304" pitchFamily="18" charset="0"/>
              </a:rPr>
              <a:t>Hu </a:t>
            </a:r>
            <a:r>
              <a:rPr kumimoji="0" lang="en-US" sz="7200" b="1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cs typeface="Times New Roman" panose="02020603050405020304" pitchFamily="18" charset="0"/>
              </a:rPr>
              <a:t>Nkauj</a:t>
            </a:r>
            <a:r>
              <a:rPr kumimoji="0" lang="en-US" sz="7200" b="1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cs typeface="Times New Roman" panose="02020603050405020304" pitchFamily="18" charset="0"/>
              </a:rPr>
              <a:t> #43</a:t>
            </a:r>
          </a:p>
          <a:p>
            <a:pPr marL="0" marR="0" lvl="0" indent="0" algn="ctr" defTabSz="857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8572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“Salus </a:t>
            </a:r>
            <a:r>
              <a:rPr kumimoji="0" lang="en-US" sz="7200" b="1" i="1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r>
              <a:rPr kumimoji="0" lang="en-US" sz="72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”</a:t>
            </a:r>
            <a:endParaRPr kumimoji="0" lang="en-US" sz="72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43 SALU SALOO">
            <a:hlinkClick r:id="" action="ppaction://media"/>
            <a:extLst>
              <a:ext uri="{FF2B5EF4-FFF2-40B4-BE49-F238E27FC236}">
                <a16:creationId xmlns:a16="http://schemas.microsoft.com/office/drawing/2014/main" id="{20FF25E0-5DD3-E80A-A6F3-4FF8BE6B93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943600"/>
            <a:ext cx="571500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5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838200"/>
            <a:ext cx="1219200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Calibri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Salu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yeluxalaye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Salu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yeluxalaye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Salu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yeluxalaye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Salu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yeluxalaye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5399" y="1524002"/>
            <a:ext cx="122174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endParaRPr kumimoji="0" lang="en-US" sz="7200" b="1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Salu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yeluxalaye</a:t>
            </a:r>
            <a:endParaRPr kumimoji="0" lang="en-US" sz="7200" b="1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990600"/>
            <a:ext cx="12192000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Vaaj</a:t>
            </a:r>
            <a:r>
              <a:rPr kumimoji="0" lang="en-US" sz="7200" i="0" u="sng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pub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txuj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kev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kaaj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sng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lug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rua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kuv</a:t>
            </a:r>
            <a:endParaRPr kumimoji="0" lang="en-US" sz="7200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Kuv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sng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yuav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sng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hab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ruaj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kho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sng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ntawm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Vaajtswv</a:t>
            </a:r>
            <a:endParaRPr kumimoji="0" lang="en-US" sz="7200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" y="58846"/>
            <a:ext cx="12191996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 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sng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Ye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xus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lug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nrug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kuv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nyob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sng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txhua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sij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hawm</a:t>
            </a:r>
            <a:endParaRPr kumimoji="0" lang="en-US" sz="7200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Koj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yog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nplajteb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hab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Vaajntxwv</a:t>
            </a:r>
            <a:endParaRPr kumimoji="0" lang="en-US" sz="7200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76200" y="-76200"/>
            <a:ext cx="121793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Vaaj</a:t>
            </a:r>
            <a:r>
              <a:rPr kumimoji="0" lang="en-US" sz="7200" i="0" u="sng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pub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txuj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kev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kaaj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sng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ruaj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kuv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 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Kuv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sng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tug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Vaajtswv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Koj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yog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nplajteb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hab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Vaajntxwv</a:t>
            </a:r>
            <a:endParaRPr kumimoji="0" lang="en-US" sz="7200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590800"/>
            <a:ext cx="121793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Music</a:t>
            </a:r>
          </a:p>
        </p:txBody>
      </p:sp>
    </p:spTree>
    <p:extLst>
      <p:ext uri="{BB962C8B-B14F-4D97-AF65-F5344CB8AC3E}">
        <p14:creationId xmlns:p14="http://schemas.microsoft.com/office/powerpoint/2010/main" val="2983754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838200"/>
            <a:ext cx="1219200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Salu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yeluxalaye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Salu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yeluxalaye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Salu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yeluxalaye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Salu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yeluxalaye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59941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5399" y="1524002"/>
            <a:ext cx="122174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endParaRPr kumimoji="0" lang="en-US" sz="7200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Salu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saloo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yeluxalaye</a:t>
            </a:r>
            <a:endParaRPr kumimoji="0" lang="en-US" sz="7200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136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1000"/>
            <a:ext cx="12192000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Vaaj</a:t>
            </a:r>
            <a:r>
              <a:rPr kumimoji="0" lang="en-US" sz="7200" i="0" u="sng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pub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txuj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kev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kaaj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sng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lug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rua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kuv</a:t>
            </a:r>
            <a:endParaRPr kumimoji="0" lang="en-US" sz="7200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Kuv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sng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yuav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sng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hab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ruaj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kho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sng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ntawm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Vaajtswv</a:t>
            </a:r>
            <a:endParaRPr kumimoji="0" lang="en-US" sz="7200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636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8846"/>
            <a:ext cx="12191996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 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sng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Ye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xus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lug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nrug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kuv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nyob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sng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txhua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sij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hawm</a:t>
            </a:r>
            <a:endParaRPr kumimoji="0" lang="en-US" sz="7200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Koj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yog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nplajteb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hab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Vaajntxwv</a:t>
            </a:r>
            <a:endParaRPr kumimoji="0" lang="en-US" sz="7200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517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793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 </a:t>
            </a: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Vaaj</a:t>
            </a:r>
            <a:r>
              <a:rPr kumimoji="0" lang="en-US" sz="7200" i="0" u="sng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pub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txuj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kev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kaaj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sng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ruaj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kuv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 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Kuv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sng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tug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Vaajtswv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Koj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yog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nplajteb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hab</a:t>
            </a:r>
            <a:endParaRPr kumimoji="0" lang="en-US" sz="7200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770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57200"/>
            <a:ext cx="121793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72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latin typeface="Arial Black" panose="020B0A04020102020204" pitchFamily="34" charset="0"/>
                <a:cs typeface="Arial" panose="020B0604020202020204" pitchFamily="34" charset="0"/>
              </a:rPr>
              <a:t>Repeat</a:t>
            </a:r>
            <a:endParaRPr kumimoji="0" lang="en-US" sz="7200" i="1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013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793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 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Vaaj</a:t>
            </a:r>
            <a:r>
              <a:rPr kumimoji="0" lang="en-US" sz="7200" i="0" u="sng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pub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txuj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kev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kaaj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sng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sab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ruaj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kuv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Kuv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sng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tug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Vaajtswv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. </a:t>
            </a:r>
          </a:p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(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Koj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yog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nplajteb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Tswv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hab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tug </a:t>
            </a:r>
            <a:r>
              <a:rPr kumimoji="0" lang="en-US" sz="720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Vaajntxwv</a:t>
            </a:r>
            <a:r>
              <a:rPr kumimoji="0" lang="en-US" sz="720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.)(2x) </a:t>
            </a:r>
          </a:p>
        </p:txBody>
      </p:sp>
    </p:spTree>
    <p:extLst>
      <p:ext uri="{BB962C8B-B14F-4D97-AF65-F5344CB8AC3E}">
        <p14:creationId xmlns:p14="http://schemas.microsoft.com/office/powerpoint/2010/main" val="3555587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</Words>
  <Application>Microsoft Office PowerPoint</Application>
  <PresentationFormat>Widescreen</PresentationFormat>
  <Paragraphs>32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Aptos</vt:lpstr>
      <vt:lpstr>Aptos Display</vt:lpstr>
      <vt:lpstr>Arial</vt:lpstr>
      <vt:lpstr>Arial Black</vt:lpstr>
      <vt:lpstr>Arial Narrow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Lao Moua</dc:creator>
  <cp:lastModifiedBy>Lao Moua</cp:lastModifiedBy>
  <cp:revision>1</cp:revision>
  <dcterms:created xsi:type="dcterms:W3CDTF">2025-01-22T16:40:22Z</dcterms:created>
  <dcterms:modified xsi:type="dcterms:W3CDTF">2025-01-22T16:40:35Z</dcterms:modified>
</cp:coreProperties>
</file>