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83" r:id="rId2"/>
    <p:sldId id="91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64" r:id="rId14"/>
    <p:sldId id="9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C97-2517-B0DF-0C46-F807F8475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A77ED-793B-FD8F-CFB8-CF569042B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F48B-456F-7A92-FFA4-DAD631BF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662C-3C62-C394-A2D6-032587E0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B093-1254-8BB0-D182-E5A362D0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4AC1-FF71-BA5F-692F-0FA84A7B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41161-8643-7A0E-75C3-1D544C3C0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706E-CE40-48BF-C625-881BE8DD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463CA-F837-4E75-1C25-F986607B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1F822-6207-7FDB-4F8D-4F522DF2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C9638-6B0E-D9EE-8649-4F79A2272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72FF1-6D0E-A24D-A937-0374F17DC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AD29-13D7-B48B-5E29-66A9C6D5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523D-374F-193F-7BD8-31405F22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1CCC6-19F1-C7CB-B4EE-5A8D9C6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8F87-45F7-8905-790C-5555C62D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579A-951E-ABCD-3666-4FACEA56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BAB7D-4AC4-3739-DCE7-4E4AC905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24F2-8044-7619-9AD2-B948E73D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127B-858E-151E-3748-C3A8556A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11FD-4BC0-87F7-FD39-F267883B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E07E-37C2-A741-5449-2CE323FE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C5503-DBDA-478E-928F-552A415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BD12-186C-90C3-369A-E6F06FC1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14A8-7487-6E5D-2415-44BA5F5E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D022-8C19-4718-C9F6-A4B00836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D3C9-6E8A-CFA8-C239-0B2D544AB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D1CDC-9EC9-1357-413A-BC42D11C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C12DB-FA29-0244-98B8-CEF0AB6D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976BB-9E49-1DD9-2794-4CCA4575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930E7-FFBF-6EBB-5EBD-73E80438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7831-EA38-5214-9DF8-8A379399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F7137-E9B3-4E63-9930-912B1CFE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C169C-6213-FBF8-4CD6-A7F8A00D9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26779-8A2F-94FD-0AC8-681658BAE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5B925-A351-1C9B-6BD2-D09F4ADB4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E549D-7F87-B205-AD68-54018A7E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F788C-DD5A-89C0-26B8-75392BE9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DC2DB-179B-719B-BB31-763F3286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E950-6D69-CD87-823F-FA978EB3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3608B-FF80-79CA-8E9B-A126A96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66B56-F151-CF10-AEE7-836EA249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134FB-60CD-1743-749A-B0D35817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4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21584-AEE1-57DA-7C93-1551A46E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24157-93D8-C244-BF4D-5E173EA3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BFD9-E2D8-AF59-0B20-17F33917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0419-61F4-6679-7265-AEB76181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1DC-070D-9362-38BB-8AA1B25C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6D4B1-6A2E-E89D-70A6-B311262E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3B2B2-777C-78EC-6E90-357DC43A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DF534-26D2-F951-D563-F260C3D7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5BC2D-0B26-B3E5-5D48-719143E2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F11E-A886-5A09-2C0B-58087BF7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5F04F-7BA6-965B-C767-AED40AB3B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F9DF-E98F-C3E5-F650-3A7CE129E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B6E4-8EBC-D588-68A5-4BF05532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C5BB7-6F4F-5380-A19F-F3D637D8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F89C-F792-7EBD-3CBE-1F5FB807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6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C7378-B82D-6A6C-CCF4-94DF01F4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5715-C0FF-2AD4-DD10-B5C914D5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6D082-25DE-A4DF-E46A-327CC1FA0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CC90E-8ADD-4F2A-9FC2-46900372DE3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04D-D27A-9EDB-2A74-A799BB967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2655-C299-4ACF-9481-F53441840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2E941-AE17-45B6-A520-E66998A9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34819" name="Content Placeholder 3" descr="OpenTheEyesOfMyHeart_Blan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448" y="500063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Song of praise</a:t>
            </a: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Hu </a:t>
            </a:r>
            <a:r>
              <a:rPr kumimoji="0" lang="en-US" sz="7200" b="1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Nkauj</a:t>
            </a: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#43</a:t>
            </a: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“Salus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43 SALU SALOO">
            <a:hlinkClick r:id="" action="ppaction://media"/>
            <a:extLst>
              <a:ext uri="{FF2B5EF4-FFF2-40B4-BE49-F238E27FC236}">
                <a16:creationId xmlns:a16="http://schemas.microsoft.com/office/drawing/2014/main" id="{20FF25E0-5DD3-E80A-A6F3-4FF8BE6B9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943600"/>
            <a:ext cx="571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pub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kho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3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46"/>
            <a:ext cx="1219199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nrug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hawm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nplajteb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Vaajntxwv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1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793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pub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nplajteb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7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793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Black" panose="020B0A04020102020204" pitchFamily="34" charset="0"/>
                <a:cs typeface="Arial" panose="020B0604020202020204" pitchFamily="34" charset="0"/>
              </a:rPr>
              <a:t>Repeat</a:t>
            </a:r>
            <a:endParaRPr kumimoji="0" lang="en-US" sz="7200" i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1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793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pub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nplajteb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Vaajntxwv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.)(2x) </a:t>
            </a:r>
          </a:p>
        </p:txBody>
      </p:sp>
    </p:spTree>
    <p:extLst>
      <p:ext uri="{BB962C8B-B14F-4D97-AF65-F5344CB8AC3E}">
        <p14:creationId xmlns:p14="http://schemas.microsoft.com/office/powerpoint/2010/main" val="355558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9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399" y="1524002"/>
            <a:ext cx="12217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endParaRPr kumimoji="0" lang="en-US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endParaRPr kumimoji="0" lang="en-US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pub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kho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" y="58846"/>
            <a:ext cx="1219199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nrug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hawm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nplajteb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Vaajntxwv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121793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</a:t>
            </a:r>
            <a:r>
              <a:rPr kumimoji="0" lang="en-US" sz="720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pub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Kuv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sng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nplajteb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Vaajntxwv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90800"/>
            <a:ext cx="12179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98375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9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94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399" y="1524002"/>
            <a:ext cx="12217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Salu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saloo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yeluxalaye</a:t>
            </a:r>
            <a:endParaRPr kumimoji="0" lang="en-US" sz="7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3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32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2025-01-22T16:40:22Z</dcterms:created>
  <dcterms:modified xsi:type="dcterms:W3CDTF">2025-01-22T16:40:35Z</dcterms:modified>
</cp:coreProperties>
</file>